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60" r:id="rId2"/>
    <p:sldId id="554" r:id="rId3"/>
    <p:sldId id="540" r:id="rId4"/>
    <p:sldId id="541" r:id="rId5"/>
    <p:sldId id="543" r:id="rId6"/>
    <p:sldId id="571" r:id="rId7"/>
    <p:sldId id="572" r:id="rId8"/>
    <p:sldId id="550" r:id="rId9"/>
    <p:sldId id="573" r:id="rId10"/>
    <p:sldId id="574" r:id="rId11"/>
    <p:sldId id="534" r:id="rId12"/>
    <p:sldId id="5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F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5818" autoAdjust="0"/>
  </p:normalViewPr>
  <p:slideViewPr>
    <p:cSldViewPr snapToGrid="0" showGuides="1">
      <p:cViewPr varScale="1">
        <p:scale>
          <a:sx n="56" d="100"/>
          <a:sy n="56" d="100"/>
        </p:scale>
        <p:origin x="17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Доля граждан, ведущих ЗОЖ*</a:t>
            </a:r>
          </a:p>
        </c:rich>
      </c:tx>
      <c:layout>
        <c:manualLayout>
          <c:xMode val="edge"/>
          <c:yMode val="edge"/>
          <c:x val="0.10573243799784519"/>
          <c:y val="3.2560484732465624E-2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ЗОЖ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РФ</c:v>
                </c:pt>
                <c:pt idx="1">
                  <c:v>ПФО</c:v>
                </c:pt>
                <c:pt idx="2">
                  <c:v>ПК</c:v>
                </c:pt>
                <c:pt idx="3">
                  <c:v>Цель к 2024 г.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.0">
                  <c:v>7.2999999999999995E-2</c:v>
                </c:pt>
                <c:pt idx="1">
                  <c:v>7.0000000000000007E-2</c:v>
                </c:pt>
                <c:pt idx="2">
                  <c:v>0.08</c:v>
                </c:pt>
                <c:pt idx="3" formatCode="0%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2-4643-A925-00D8D9A818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ЗОЖ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РФ</c:v>
                </c:pt>
                <c:pt idx="1">
                  <c:v>ПФО</c:v>
                </c:pt>
                <c:pt idx="2">
                  <c:v>ПК</c:v>
                </c:pt>
                <c:pt idx="3">
                  <c:v>Цель к 2024 г.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 formatCode="0%">
                  <c:v>0.88</c:v>
                </c:pt>
                <c:pt idx="1">
                  <c:v>0.85099999999999998</c:v>
                </c:pt>
                <c:pt idx="2">
                  <c:v>0.94299999999999995</c:v>
                </c:pt>
                <c:pt idx="3" formatCode="0%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12-4643-A925-00D8D9A81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83596032"/>
        <c:axId val="83597568"/>
      </c:barChart>
      <c:catAx>
        <c:axId val="83596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3597568"/>
        <c:crosses val="autoZero"/>
        <c:auto val="1"/>
        <c:lblAlgn val="ctr"/>
        <c:lblOffset val="100"/>
        <c:noMultiLvlLbl val="0"/>
      </c:catAx>
      <c:valAx>
        <c:axId val="8359756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83596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hyperlink" Target="https://fcrisk.ru/courses/" TargetMode="External"/><Relationship Id="rId2" Type="http://schemas.openxmlformats.org/officeDocument/2006/relationships/hyperlink" Target="https://&#1079;&#1076;&#1086;&#1088;&#1086;&#1074;&#1086;&#1077;-&#1087;&#1080;&#1090;&#1072;&#1085;&#1080;&#1077;.&#1088;&#1092;/" TargetMode="External"/><Relationship Id="rId1" Type="http://schemas.openxmlformats.org/officeDocument/2006/relationships/hyperlink" Target="https://www.takzdorovo.ru/" TargetMode="External"/><Relationship Id="rId6" Type="http://schemas.openxmlformats.org/officeDocument/2006/relationships/hyperlink" Target="https://vk.com/fcrisk" TargetMode="External"/><Relationship Id="rId5" Type="http://schemas.openxmlformats.org/officeDocument/2006/relationships/hyperlink" Target="http://www.budzdorovperm.ru/" TargetMode="External"/><Relationship Id="rId4" Type="http://schemas.openxmlformats.org/officeDocument/2006/relationships/hyperlink" Target="http://59.rospotrebnadzor.ru/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4" Type="http://schemas.openxmlformats.org/officeDocument/2006/relationships/image" Target="../media/image19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hyperlink" Target="https://fcrisk.ru/courses/" TargetMode="External"/><Relationship Id="rId2" Type="http://schemas.openxmlformats.org/officeDocument/2006/relationships/hyperlink" Target="https://&#1079;&#1076;&#1086;&#1088;&#1086;&#1074;&#1086;&#1077;-&#1087;&#1080;&#1090;&#1072;&#1085;&#1080;&#1077;.&#1088;&#1092;/" TargetMode="External"/><Relationship Id="rId1" Type="http://schemas.openxmlformats.org/officeDocument/2006/relationships/hyperlink" Target="https://www.takzdorovo.ru/" TargetMode="External"/><Relationship Id="rId6" Type="http://schemas.openxmlformats.org/officeDocument/2006/relationships/hyperlink" Target="http://www.budzdorovperm.ru/" TargetMode="External"/><Relationship Id="rId5" Type="http://schemas.openxmlformats.org/officeDocument/2006/relationships/hyperlink" Target="https://vk.com/fcrisk" TargetMode="External"/><Relationship Id="rId4" Type="http://schemas.openxmlformats.org/officeDocument/2006/relationships/hyperlink" Target="http://59.rospotrebnadzor.ru/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image" Target="../media/image16.jpg"/><Relationship Id="rId4" Type="http://schemas.openxmlformats.org/officeDocument/2006/relationships/image" Target="../media/image19.jpe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D2A33E-D817-4936-993D-8541F5A93FE7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CD1289D-3FAF-4FCB-ADC7-EAEF6CC016C9}">
      <dgm:prSet phldrT="[Текст]"/>
      <dgm:spPr/>
      <dgm:t>
        <a:bodyPr/>
        <a:lstStyle/>
        <a:p>
          <a:pPr rtl="0"/>
          <a:r>
            <a:rPr lang="ru-RU" noProof="0" dirty="0" smtClean="0"/>
            <a:t>Здоровье – состояние полного физического, душевного и социального благополучия, а не только отсутствие болезней и физических дефектов</a:t>
          </a:r>
          <a:endParaRPr lang="ru-RU" dirty="0"/>
        </a:p>
      </dgm:t>
    </dgm:pt>
    <dgm:pt modelId="{8E2094D9-9330-439A-A82F-554814EF802A}" type="parTrans" cxnId="{E0C395C9-7101-4653-AFE6-94CE6DD99416}">
      <dgm:prSet/>
      <dgm:spPr/>
      <dgm:t>
        <a:bodyPr/>
        <a:lstStyle/>
        <a:p>
          <a:endParaRPr lang="ru-RU"/>
        </a:p>
      </dgm:t>
    </dgm:pt>
    <dgm:pt modelId="{13E22473-5B0B-483A-9076-CBA9E00BF75C}" type="sibTrans" cxnId="{E0C395C9-7101-4653-AFE6-94CE6DD99416}">
      <dgm:prSet/>
      <dgm:spPr/>
      <dgm:t>
        <a:bodyPr/>
        <a:lstStyle/>
        <a:p>
          <a:endParaRPr lang="ru-RU"/>
        </a:p>
      </dgm:t>
    </dgm:pt>
    <dgm:pt modelId="{92A4BAD0-C88C-4B26-A194-9F147CA98BC3}">
      <dgm:prSet phldrT="[Текст]"/>
      <dgm:spPr/>
      <dgm:t>
        <a:bodyPr/>
        <a:lstStyle/>
        <a:p>
          <a:pPr rtl="0"/>
          <a:r>
            <a:rPr lang="ru-RU" noProof="0" dirty="0" smtClean="0"/>
            <a:t>Здоровым может считаться человек, который отличается гармоничным развитием, хорошо адаптирован к окружающей  его физической и социальной среде,  жизнерадостно и охотно выполняет обязанности, которые на него  возлагает жизнь </a:t>
          </a:r>
          <a:endParaRPr lang="ru-RU" dirty="0"/>
        </a:p>
      </dgm:t>
    </dgm:pt>
    <dgm:pt modelId="{60CD4D25-1AD0-49EE-AD29-D1BF4D6A98B6}" type="parTrans" cxnId="{1614A8E8-3288-4F97-B802-FA07AD0EA464}">
      <dgm:prSet/>
      <dgm:spPr/>
      <dgm:t>
        <a:bodyPr/>
        <a:lstStyle/>
        <a:p>
          <a:endParaRPr lang="ru-RU"/>
        </a:p>
      </dgm:t>
    </dgm:pt>
    <dgm:pt modelId="{7573A7EA-9E08-4852-A778-12FDA6E237C3}" type="sibTrans" cxnId="{1614A8E8-3288-4F97-B802-FA07AD0EA464}">
      <dgm:prSet/>
      <dgm:spPr/>
      <dgm:t>
        <a:bodyPr/>
        <a:lstStyle/>
        <a:p>
          <a:endParaRPr lang="ru-RU"/>
        </a:p>
      </dgm:t>
    </dgm:pt>
    <dgm:pt modelId="{FECC20B1-B85F-492D-AAC9-FE2D108B5CA1}">
      <dgm:prSet phldrT="[Текст]"/>
      <dgm:spPr/>
      <dgm:t>
        <a:bodyPr/>
        <a:lstStyle/>
        <a:p>
          <a:pPr rtl="0"/>
          <a:r>
            <a:rPr lang="ru-RU" dirty="0" smtClean="0"/>
            <a:t>Здоровый образ жизни – образ жизни человека, помогающий сохранить и снизить риск неинфекционных заболеваний путем контроля над поведенческими факторами риска</a:t>
          </a:r>
          <a:endParaRPr lang="ru-RU" dirty="0"/>
        </a:p>
      </dgm:t>
    </dgm:pt>
    <dgm:pt modelId="{69BB45E1-402F-44DF-99CE-43E8054224EE}" type="parTrans" cxnId="{593384B5-4821-45E6-94A6-FD00FC0785C0}">
      <dgm:prSet/>
      <dgm:spPr/>
      <dgm:t>
        <a:bodyPr/>
        <a:lstStyle/>
        <a:p>
          <a:endParaRPr lang="ru-RU"/>
        </a:p>
      </dgm:t>
    </dgm:pt>
    <dgm:pt modelId="{671146EA-86E5-4879-9EF4-1F472EB4A0D7}" type="sibTrans" cxnId="{593384B5-4821-45E6-94A6-FD00FC0785C0}">
      <dgm:prSet/>
      <dgm:spPr/>
      <dgm:t>
        <a:bodyPr/>
        <a:lstStyle/>
        <a:p>
          <a:endParaRPr lang="ru-RU"/>
        </a:p>
      </dgm:t>
    </dgm:pt>
    <dgm:pt modelId="{C5B93AF3-38B0-4450-9D81-926697B6240D}" type="pres">
      <dgm:prSet presAssocID="{E2D2A33E-D817-4936-993D-8541F5A93FE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24B3A6-4DF0-4E9F-B073-CAE51F00E791}" type="pres">
      <dgm:prSet presAssocID="{2CD1289D-3FAF-4FCB-ADC7-EAEF6CC016C9}" presName="comp" presStyleCnt="0"/>
      <dgm:spPr/>
      <dgm:t>
        <a:bodyPr/>
        <a:lstStyle/>
        <a:p>
          <a:endParaRPr lang="ru-RU"/>
        </a:p>
      </dgm:t>
    </dgm:pt>
    <dgm:pt modelId="{A1CF5B6A-3BFC-45C0-8EAC-857A89E4EB58}" type="pres">
      <dgm:prSet presAssocID="{2CD1289D-3FAF-4FCB-ADC7-EAEF6CC016C9}" presName="box" presStyleLbl="node1" presStyleIdx="0" presStyleCnt="3"/>
      <dgm:spPr/>
      <dgm:t>
        <a:bodyPr/>
        <a:lstStyle/>
        <a:p>
          <a:endParaRPr lang="ru-RU"/>
        </a:p>
      </dgm:t>
    </dgm:pt>
    <dgm:pt modelId="{C69A65B3-CC8E-47B3-B4D8-88F2507F316F}" type="pres">
      <dgm:prSet presAssocID="{2CD1289D-3FAF-4FCB-ADC7-EAEF6CC016C9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93104EC1-3204-4CA7-AD95-55E71C9F0AFF}" type="pres">
      <dgm:prSet presAssocID="{2CD1289D-3FAF-4FCB-ADC7-EAEF6CC016C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2BE3F1-DE00-453C-8F57-CD2D13624A65}" type="pres">
      <dgm:prSet presAssocID="{13E22473-5B0B-483A-9076-CBA9E00BF75C}" presName="spacer" presStyleCnt="0"/>
      <dgm:spPr/>
      <dgm:t>
        <a:bodyPr/>
        <a:lstStyle/>
        <a:p>
          <a:endParaRPr lang="ru-RU"/>
        </a:p>
      </dgm:t>
    </dgm:pt>
    <dgm:pt modelId="{89B2C8B0-58D0-4A31-BACE-1B2357F05080}" type="pres">
      <dgm:prSet presAssocID="{92A4BAD0-C88C-4B26-A194-9F147CA98BC3}" presName="comp" presStyleCnt="0"/>
      <dgm:spPr/>
      <dgm:t>
        <a:bodyPr/>
        <a:lstStyle/>
        <a:p>
          <a:endParaRPr lang="ru-RU"/>
        </a:p>
      </dgm:t>
    </dgm:pt>
    <dgm:pt modelId="{034EB548-1F9F-4F38-9030-81D89304A804}" type="pres">
      <dgm:prSet presAssocID="{92A4BAD0-C88C-4B26-A194-9F147CA98BC3}" presName="box" presStyleLbl="node1" presStyleIdx="1" presStyleCnt="3"/>
      <dgm:spPr/>
      <dgm:t>
        <a:bodyPr/>
        <a:lstStyle/>
        <a:p>
          <a:endParaRPr lang="ru-RU"/>
        </a:p>
      </dgm:t>
    </dgm:pt>
    <dgm:pt modelId="{F72A0259-0352-4D4B-8534-232B8C243043}" type="pres">
      <dgm:prSet presAssocID="{92A4BAD0-C88C-4B26-A194-9F147CA98BC3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32172B-8051-4138-B469-FB1A498AFE3F}" type="pres">
      <dgm:prSet presAssocID="{92A4BAD0-C88C-4B26-A194-9F147CA98BC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F472B-B185-466F-9101-2BB454916072}" type="pres">
      <dgm:prSet presAssocID="{7573A7EA-9E08-4852-A778-12FDA6E237C3}" presName="spacer" presStyleCnt="0"/>
      <dgm:spPr/>
      <dgm:t>
        <a:bodyPr/>
        <a:lstStyle/>
        <a:p>
          <a:endParaRPr lang="ru-RU"/>
        </a:p>
      </dgm:t>
    </dgm:pt>
    <dgm:pt modelId="{65B688A1-A218-4AE1-ACB3-5116F6DF3ACE}" type="pres">
      <dgm:prSet presAssocID="{FECC20B1-B85F-492D-AAC9-FE2D108B5CA1}" presName="comp" presStyleCnt="0"/>
      <dgm:spPr/>
      <dgm:t>
        <a:bodyPr/>
        <a:lstStyle/>
        <a:p>
          <a:endParaRPr lang="ru-RU"/>
        </a:p>
      </dgm:t>
    </dgm:pt>
    <dgm:pt modelId="{8BF7B1CE-4A26-4576-8305-49175E24A5C0}" type="pres">
      <dgm:prSet presAssocID="{FECC20B1-B85F-492D-AAC9-FE2D108B5CA1}" presName="box" presStyleLbl="node1" presStyleIdx="2" presStyleCnt="3"/>
      <dgm:spPr/>
      <dgm:t>
        <a:bodyPr/>
        <a:lstStyle/>
        <a:p>
          <a:endParaRPr lang="ru-RU"/>
        </a:p>
      </dgm:t>
    </dgm:pt>
    <dgm:pt modelId="{A248DAA6-9570-4587-9F7D-EA09F5A72162}" type="pres">
      <dgm:prSet presAssocID="{FECC20B1-B85F-492D-AAC9-FE2D108B5CA1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02EC9F7-A694-4E02-ABD9-0C7309F266A0}" type="pres">
      <dgm:prSet presAssocID="{FECC20B1-B85F-492D-AAC9-FE2D108B5CA1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E6E349-451C-4FE9-BD34-E88BE7D3336B}" type="presOf" srcId="{FECC20B1-B85F-492D-AAC9-FE2D108B5CA1}" destId="{E02EC9F7-A694-4E02-ABD9-0C7309F266A0}" srcOrd="1" destOrd="0" presId="urn:microsoft.com/office/officeart/2005/8/layout/vList4"/>
    <dgm:cxn modelId="{F0B10B8A-5247-41FD-B213-6F42CB014A5D}" type="presOf" srcId="{2CD1289D-3FAF-4FCB-ADC7-EAEF6CC016C9}" destId="{93104EC1-3204-4CA7-AD95-55E71C9F0AFF}" srcOrd="1" destOrd="0" presId="urn:microsoft.com/office/officeart/2005/8/layout/vList4"/>
    <dgm:cxn modelId="{C2AF685C-210A-4B30-A1D9-C4D48FB13769}" type="presOf" srcId="{2CD1289D-3FAF-4FCB-ADC7-EAEF6CC016C9}" destId="{A1CF5B6A-3BFC-45C0-8EAC-857A89E4EB58}" srcOrd="0" destOrd="0" presId="urn:microsoft.com/office/officeart/2005/8/layout/vList4"/>
    <dgm:cxn modelId="{39C31E13-2083-4218-903E-8E7637CDA10B}" type="presOf" srcId="{FECC20B1-B85F-492D-AAC9-FE2D108B5CA1}" destId="{8BF7B1CE-4A26-4576-8305-49175E24A5C0}" srcOrd="0" destOrd="0" presId="urn:microsoft.com/office/officeart/2005/8/layout/vList4"/>
    <dgm:cxn modelId="{318E0996-69D2-4CBC-930D-E80FEA0A4ADF}" type="presOf" srcId="{92A4BAD0-C88C-4B26-A194-9F147CA98BC3}" destId="{6A32172B-8051-4138-B469-FB1A498AFE3F}" srcOrd="1" destOrd="0" presId="urn:microsoft.com/office/officeart/2005/8/layout/vList4"/>
    <dgm:cxn modelId="{E0C395C9-7101-4653-AFE6-94CE6DD99416}" srcId="{E2D2A33E-D817-4936-993D-8541F5A93FE7}" destId="{2CD1289D-3FAF-4FCB-ADC7-EAEF6CC016C9}" srcOrd="0" destOrd="0" parTransId="{8E2094D9-9330-439A-A82F-554814EF802A}" sibTransId="{13E22473-5B0B-483A-9076-CBA9E00BF75C}"/>
    <dgm:cxn modelId="{854DA46B-3E9D-4820-A3AE-FEDCFE8A9421}" type="presOf" srcId="{92A4BAD0-C88C-4B26-A194-9F147CA98BC3}" destId="{034EB548-1F9F-4F38-9030-81D89304A804}" srcOrd="0" destOrd="0" presId="urn:microsoft.com/office/officeart/2005/8/layout/vList4"/>
    <dgm:cxn modelId="{59C0F1E2-1583-4B1D-8DE0-7315AFB35FAB}" type="presOf" srcId="{E2D2A33E-D817-4936-993D-8541F5A93FE7}" destId="{C5B93AF3-38B0-4450-9D81-926697B6240D}" srcOrd="0" destOrd="0" presId="urn:microsoft.com/office/officeart/2005/8/layout/vList4"/>
    <dgm:cxn modelId="{593384B5-4821-45E6-94A6-FD00FC0785C0}" srcId="{E2D2A33E-D817-4936-993D-8541F5A93FE7}" destId="{FECC20B1-B85F-492D-AAC9-FE2D108B5CA1}" srcOrd="2" destOrd="0" parTransId="{69BB45E1-402F-44DF-99CE-43E8054224EE}" sibTransId="{671146EA-86E5-4879-9EF4-1F472EB4A0D7}"/>
    <dgm:cxn modelId="{1614A8E8-3288-4F97-B802-FA07AD0EA464}" srcId="{E2D2A33E-D817-4936-993D-8541F5A93FE7}" destId="{92A4BAD0-C88C-4B26-A194-9F147CA98BC3}" srcOrd="1" destOrd="0" parTransId="{60CD4D25-1AD0-49EE-AD29-D1BF4D6A98B6}" sibTransId="{7573A7EA-9E08-4852-A778-12FDA6E237C3}"/>
    <dgm:cxn modelId="{6F84303A-78AB-4605-9C36-896D32CD9E5D}" type="presParOf" srcId="{C5B93AF3-38B0-4450-9D81-926697B6240D}" destId="{8924B3A6-4DF0-4E9F-B073-CAE51F00E791}" srcOrd="0" destOrd="0" presId="urn:microsoft.com/office/officeart/2005/8/layout/vList4"/>
    <dgm:cxn modelId="{DEB0596A-ABAA-4797-8B1E-D5E80F56ACDA}" type="presParOf" srcId="{8924B3A6-4DF0-4E9F-B073-CAE51F00E791}" destId="{A1CF5B6A-3BFC-45C0-8EAC-857A89E4EB58}" srcOrd="0" destOrd="0" presId="urn:microsoft.com/office/officeart/2005/8/layout/vList4"/>
    <dgm:cxn modelId="{93EE6F3B-583B-4FE1-A90B-9831A49A1E33}" type="presParOf" srcId="{8924B3A6-4DF0-4E9F-B073-CAE51F00E791}" destId="{C69A65B3-CC8E-47B3-B4D8-88F2507F316F}" srcOrd="1" destOrd="0" presId="urn:microsoft.com/office/officeart/2005/8/layout/vList4"/>
    <dgm:cxn modelId="{670C58A9-56C5-4040-92F8-D0A0266555E6}" type="presParOf" srcId="{8924B3A6-4DF0-4E9F-B073-CAE51F00E791}" destId="{93104EC1-3204-4CA7-AD95-55E71C9F0AFF}" srcOrd="2" destOrd="0" presId="urn:microsoft.com/office/officeart/2005/8/layout/vList4"/>
    <dgm:cxn modelId="{2C27AB5D-E7B6-4BE7-9123-A8377A051244}" type="presParOf" srcId="{C5B93AF3-38B0-4450-9D81-926697B6240D}" destId="{F02BE3F1-DE00-453C-8F57-CD2D13624A65}" srcOrd="1" destOrd="0" presId="urn:microsoft.com/office/officeart/2005/8/layout/vList4"/>
    <dgm:cxn modelId="{B3B9B2FC-2FD2-4985-9E73-91A8E4C4CD60}" type="presParOf" srcId="{C5B93AF3-38B0-4450-9D81-926697B6240D}" destId="{89B2C8B0-58D0-4A31-BACE-1B2357F05080}" srcOrd="2" destOrd="0" presId="urn:microsoft.com/office/officeart/2005/8/layout/vList4"/>
    <dgm:cxn modelId="{8D51AAF1-7C56-421A-9AAF-5258BE92F51F}" type="presParOf" srcId="{89B2C8B0-58D0-4A31-BACE-1B2357F05080}" destId="{034EB548-1F9F-4F38-9030-81D89304A804}" srcOrd="0" destOrd="0" presId="urn:microsoft.com/office/officeart/2005/8/layout/vList4"/>
    <dgm:cxn modelId="{6D6E7912-F642-46C7-A892-2A1BEBF217EC}" type="presParOf" srcId="{89B2C8B0-58D0-4A31-BACE-1B2357F05080}" destId="{F72A0259-0352-4D4B-8534-232B8C243043}" srcOrd="1" destOrd="0" presId="urn:microsoft.com/office/officeart/2005/8/layout/vList4"/>
    <dgm:cxn modelId="{2987C615-CED2-477A-A881-D3E4ABBA3238}" type="presParOf" srcId="{89B2C8B0-58D0-4A31-BACE-1B2357F05080}" destId="{6A32172B-8051-4138-B469-FB1A498AFE3F}" srcOrd="2" destOrd="0" presId="urn:microsoft.com/office/officeart/2005/8/layout/vList4"/>
    <dgm:cxn modelId="{F06DF6F5-903D-41D2-8374-815D411197F6}" type="presParOf" srcId="{C5B93AF3-38B0-4450-9D81-926697B6240D}" destId="{AD0F472B-B185-466F-9101-2BB454916072}" srcOrd="3" destOrd="0" presId="urn:microsoft.com/office/officeart/2005/8/layout/vList4"/>
    <dgm:cxn modelId="{FAFF53C2-9F1B-4235-845B-89931ADEF758}" type="presParOf" srcId="{C5B93AF3-38B0-4450-9D81-926697B6240D}" destId="{65B688A1-A218-4AE1-ACB3-5116F6DF3ACE}" srcOrd="4" destOrd="0" presId="urn:microsoft.com/office/officeart/2005/8/layout/vList4"/>
    <dgm:cxn modelId="{B2DB88F9-6498-4C4B-B434-E62614961350}" type="presParOf" srcId="{65B688A1-A218-4AE1-ACB3-5116F6DF3ACE}" destId="{8BF7B1CE-4A26-4576-8305-49175E24A5C0}" srcOrd="0" destOrd="0" presId="urn:microsoft.com/office/officeart/2005/8/layout/vList4"/>
    <dgm:cxn modelId="{E8EA1DEA-6AC6-46CF-AF42-59D28220BA15}" type="presParOf" srcId="{65B688A1-A218-4AE1-ACB3-5116F6DF3ACE}" destId="{A248DAA6-9570-4587-9F7D-EA09F5A72162}" srcOrd="1" destOrd="0" presId="urn:microsoft.com/office/officeart/2005/8/layout/vList4"/>
    <dgm:cxn modelId="{A48A68B0-27AE-4E3E-90D8-56717BEF197A}" type="presParOf" srcId="{65B688A1-A218-4AE1-ACB3-5116F6DF3ACE}" destId="{E02EC9F7-A694-4E02-ABD9-0C7309F266A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516BC57-3C00-46EF-B251-BBB1FCC3F346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D756169-7DEA-4BE4-B796-913F0B444435}">
      <dgm:prSet/>
      <dgm:spPr/>
      <dgm:t>
        <a:bodyPr/>
        <a:lstStyle/>
        <a:p>
          <a:pPr rtl="0"/>
          <a:r>
            <a:rPr lang="ru-RU" dirty="0"/>
            <a:t>Информацию о здоровом </a:t>
          </a:r>
          <a:r>
            <a:rPr lang="ru-RU" dirty="0" smtClean="0"/>
            <a:t>образе жизни и профилактике заболеваний </a:t>
          </a:r>
          <a:r>
            <a:rPr lang="ru-RU" dirty="0"/>
            <a:t>можно найти:</a:t>
          </a:r>
        </a:p>
      </dgm:t>
    </dgm:pt>
    <dgm:pt modelId="{16E193DD-3BC5-4344-9B68-2788BC1534C7}" type="parTrans" cxnId="{0AA03EF8-0CF4-4214-A6FC-5D020DFA21D4}">
      <dgm:prSet/>
      <dgm:spPr/>
      <dgm:t>
        <a:bodyPr/>
        <a:lstStyle/>
        <a:p>
          <a:endParaRPr lang="ru-RU"/>
        </a:p>
      </dgm:t>
    </dgm:pt>
    <dgm:pt modelId="{BBF3F356-ACD9-43E2-8050-177D475F648A}" type="sibTrans" cxnId="{0AA03EF8-0CF4-4214-A6FC-5D020DFA21D4}">
      <dgm:prSet/>
      <dgm:spPr/>
      <dgm:t>
        <a:bodyPr/>
        <a:lstStyle/>
        <a:p>
          <a:endParaRPr lang="ru-RU"/>
        </a:p>
      </dgm:t>
    </dgm:pt>
    <dgm:pt modelId="{77AA0299-CD6E-41D0-BD81-E45A421C22C4}">
      <dgm:prSet/>
      <dgm:spPr/>
      <dgm:t>
        <a:bodyPr/>
        <a:lstStyle/>
        <a:p>
          <a:pPr rtl="0"/>
          <a:r>
            <a:rPr lang="ru-RU" b="0" u="sng" dirty="0">
              <a:hlinkClick xmlns:r="http://schemas.openxmlformats.org/officeDocument/2006/relationships" r:id="rId1"/>
            </a:rPr>
            <a:t>Портал о здоровом образе жизни </a:t>
          </a:r>
          <a:r>
            <a:rPr lang="en-US" dirty="0">
              <a:hlinkClick xmlns:r="http://schemas.openxmlformats.org/officeDocument/2006/relationships" r:id="rId1"/>
            </a:rPr>
            <a:t>https://www.takzdorovo.ru/</a:t>
          </a:r>
          <a:endParaRPr lang="ru-RU" dirty="0"/>
        </a:p>
      </dgm:t>
    </dgm:pt>
    <dgm:pt modelId="{616D7496-168C-41B8-BDE7-1CE69BCA73B7}" type="parTrans" cxnId="{024D969B-799D-4EDA-98E0-1D51A9924159}">
      <dgm:prSet/>
      <dgm:spPr/>
      <dgm:t>
        <a:bodyPr/>
        <a:lstStyle/>
        <a:p>
          <a:endParaRPr lang="ru-RU"/>
        </a:p>
      </dgm:t>
    </dgm:pt>
    <dgm:pt modelId="{78E4B00A-6302-486F-8821-E2AB4FA1B0EE}" type="sibTrans" cxnId="{024D969B-799D-4EDA-98E0-1D51A9924159}">
      <dgm:prSet/>
      <dgm:spPr/>
      <dgm:t>
        <a:bodyPr/>
        <a:lstStyle/>
        <a:p>
          <a:endParaRPr lang="ru-RU"/>
        </a:p>
      </dgm:t>
    </dgm:pt>
    <dgm:pt modelId="{880B2700-CBF6-473F-A4F2-0D2B7E9ABF68}">
      <dgm:prSet/>
      <dgm:spPr/>
      <dgm:t>
        <a:bodyPr/>
        <a:lstStyle/>
        <a:p>
          <a:pPr rtl="0"/>
          <a:r>
            <a:rPr lang="ru-RU" dirty="0">
              <a:hlinkClick xmlns:r="http://schemas.openxmlformats.org/officeDocument/2006/relationships" r:id="rId2"/>
            </a:rPr>
            <a:t>Портал о здоровом питании здоровое-</a:t>
          </a:r>
          <a:r>
            <a:rPr lang="ru-RU" dirty="0" err="1">
              <a:hlinkClick xmlns:r="http://schemas.openxmlformats.org/officeDocument/2006/relationships" r:id="rId2"/>
            </a:rPr>
            <a:t>питание.рф</a:t>
          </a:r>
          <a:endParaRPr lang="ru-RU" dirty="0"/>
        </a:p>
      </dgm:t>
    </dgm:pt>
    <dgm:pt modelId="{0F0B15BA-F1B7-4266-9836-3934F15701E3}" type="parTrans" cxnId="{3B665131-45D3-4287-B970-B522A2DE5B4A}">
      <dgm:prSet/>
      <dgm:spPr/>
      <dgm:t>
        <a:bodyPr/>
        <a:lstStyle/>
        <a:p>
          <a:endParaRPr lang="ru-RU"/>
        </a:p>
      </dgm:t>
    </dgm:pt>
    <dgm:pt modelId="{E83D4B44-4D24-40B7-9C26-BC518DE46C67}" type="sibTrans" cxnId="{3B665131-45D3-4287-B970-B522A2DE5B4A}">
      <dgm:prSet/>
      <dgm:spPr/>
      <dgm:t>
        <a:bodyPr/>
        <a:lstStyle/>
        <a:p>
          <a:endParaRPr lang="ru-RU"/>
        </a:p>
      </dgm:t>
    </dgm:pt>
    <dgm:pt modelId="{F3BEF1D0-10FC-46E7-A088-1F23EBADCAE6}">
      <dgm:prSet/>
      <dgm:spPr/>
      <dgm:t>
        <a:bodyPr/>
        <a:lstStyle/>
        <a:p>
          <a:pPr rtl="0"/>
          <a:r>
            <a:rPr lang="ru-RU" dirty="0">
              <a:hlinkClick xmlns:r="http://schemas.openxmlformats.org/officeDocument/2006/relationships" r:id="rId3"/>
            </a:rPr>
            <a:t>Сайт Управления Роспотребнадзора по ПК </a:t>
          </a:r>
          <a:r>
            <a:rPr lang="ru-RU" dirty="0">
              <a:hlinkClick xmlns:r="http://schemas.openxmlformats.org/officeDocument/2006/relationships" r:id="rId4"/>
            </a:rPr>
            <a:t>http://59.rospotrebnadzor.ru</a:t>
          </a:r>
          <a:endParaRPr lang="ru-RU" dirty="0"/>
        </a:p>
      </dgm:t>
    </dgm:pt>
    <dgm:pt modelId="{4EADC5E7-4EC0-4158-87CD-07E3171930CC}" type="parTrans" cxnId="{74734596-CA5D-473C-A56A-20311567B724}">
      <dgm:prSet/>
      <dgm:spPr/>
      <dgm:t>
        <a:bodyPr/>
        <a:lstStyle/>
        <a:p>
          <a:endParaRPr lang="ru-RU"/>
        </a:p>
      </dgm:t>
    </dgm:pt>
    <dgm:pt modelId="{A802B7EB-486C-46C1-9904-D0C2D96D0658}" type="sibTrans" cxnId="{74734596-CA5D-473C-A56A-20311567B724}">
      <dgm:prSet/>
      <dgm:spPr/>
      <dgm:t>
        <a:bodyPr/>
        <a:lstStyle/>
        <a:p>
          <a:endParaRPr lang="ru-RU"/>
        </a:p>
      </dgm:t>
    </dgm:pt>
    <dgm:pt modelId="{F7D1D260-E03D-4AEC-A835-BDC9B2444B28}">
      <dgm:prSet/>
      <dgm:spPr/>
      <dgm:t>
        <a:bodyPr/>
        <a:lstStyle/>
        <a:p>
          <a:pPr rtl="0"/>
          <a:r>
            <a:rPr lang="ru-RU" dirty="0">
              <a:hlinkClick xmlns:r="http://schemas.openxmlformats.org/officeDocument/2006/relationships" r:id="rId3"/>
            </a:rPr>
            <a:t>Сайт ФБУН «ФНЦ МПТ управления рисками здоровью населения) </a:t>
          </a:r>
          <a:r>
            <a:rPr lang="en-US" dirty="0">
              <a:hlinkClick xmlns:r="http://schemas.openxmlformats.org/officeDocument/2006/relationships" r:id="rId3"/>
            </a:rPr>
            <a:t>https://fcrisk.ru/courses/</a:t>
          </a:r>
          <a:endParaRPr lang="ru-RU" dirty="0"/>
        </a:p>
      </dgm:t>
    </dgm:pt>
    <dgm:pt modelId="{8C00F4A6-A63E-4D7B-9C8F-30BA2743879A}" type="parTrans" cxnId="{9CDF36C9-DE8B-4073-ADC4-F5B049B53CE0}">
      <dgm:prSet/>
      <dgm:spPr/>
      <dgm:t>
        <a:bodyPr/>
        <a:lstStyle/>
        <a:p>
          <a:endParaRPr lang="ru-RU"/>
        </a:p>
      </dgm:t>
    </dgm:pt>
    <dgm:pt modelId="{4A5547B4-A9FB-4B3C-97F5-1F03621C16D6}" type="sibTrans" cxnId="{9CDF36C9-DE8B-4073-ADC4-F5B049B53CE0}">
      <dgm:prSet/>
      <dgm:spPr/>
      <dgm:t>
        <a:bodyPr/>
        <a:lstStyle/>
        <a:p>
          <a:endParaRPr lang="ru-RU"/>
        </a:p>
      </dgm:t>
    </dgm:pt>
    <dgm:pt modelId="{02DD820C-69D0-412F-98FD-F7FD1CF6D7CD}">
      <dgm:prSet/>
      <dgm:spPr/>
      <dgm:t>
        <a:bodyPr/>
        <a:lstStyle/>
        <a:p>
          <a:pPr rtl="0"/>
          <a:r>
            <a:rPr lang="ru-RU" dirty="0">
              <a:hlinkClick xmlns:r="http://schemas.openxmlformats.org/officeDocument/2006/relationships" r:id="rId5"/>
            </a:rPr>
            <a:t>Сайт ЦОЗМП </a:t>
          </a:r>
          <a:r>
            <a:rPr lang="en-US" dirty="0" smtClean="0">
              <a:hlinkClick xmlns:r="http://schemas.openxmlformats.org/officeDocument/2006/relationships" r:id="rId5"/>
            </a:rPr>
            <a:t>www.budzdorovperm.ru</a:t>
          </a:r>
          <a:endParaRPr lang="ru-RU" dirty="0"/>
        </a:p>
      </dgm:t>
    </dgm:pt>
    <dgm:pt modelId="{B3E62515-B447-4163-B8E1-208E8D09F1DF}" type="parTrans" cxnId="{C83339D9-D7DC-4DD8-B79E-B12654E15607}">
      <dgm:prSet/>
      <dgm:spPr/>
      <dgm:t>
        <a:bodyPr/>
        <a:lstStyle/>
        <a:p>
          <a:endParaRPr lang="ru-RU"/>
        </a:p>
      </dgm:t>
    </dgm:pt>
    <dgm:pt modelId="{5B39DFE2-9015-4D19-925E-C9F6FB481914}" type="sibTrans" cxnId="{C83339D9-D7DC-4DD8-B79E-B12654E15607}">
      <dgm:prSet/>
      <dgm:spPr/>
      <dgm:t>
        <a:bodyPr/>
        <a:lstStyle/>
        <a:p>
          <a:endParaRPr lang="ru-RU"/>
        </a:p>
      </dgm:t>
    </dgm:pt>
    <dgm:pt modelId="{0F38F494-EE38-4D27-A701-B05B006B8322}">
      <dgm:prSet/>
      <dgm:spPr/>
      <dgm:t>
        <a:bodyPr/>
        <a:lstStyle/>
        <a:p>
          <a:pPr rtl="0"/>
          <a:r>
            <a:rPr lang="ru-RU" dirty="0">
              <a:hlinkClick xmlns:r="http://schemas.openxmlformats.org/officeDocument/2006/relationships" r:id="rId6"/>
            </a:rPr>
            <a:t>Группа «</a:t>
          </a:r>
          <a:r>
            <a:rPr lang="ru-RU" dirty="0" err="1">
              <a:hlinkClick xmlns:r="http://schemas.openxmlformats.org/officeDocument/2006/relationships" r:id="rId6"/>
            </a:rPr>
            <a:t>Вконтакте</a:t>
          </a:r>
          <a:r>
            <a:rPr lang="ru-RU" dirty="0">
              <a:hlinkClick xmlns:r="http://schemas.openxmlformats.org/officeDocument/2006/relationships" r:id="rId6"/>
            </a:rPr>
            <a:t>» https://vk.com/fcrisk</a:t>
          </a:r>
          <a:endParaRPr lang="ru-RU" dirty="0"/>
        </a:p>
      </dgm:t>
    </dgm:pt>
    <dgm:pt modelId="{6C47E21C-8A99-4A81-8271-0AA2097ECF5F}" type="parTrans" cxnId="{5FAC9B6C-B27C-4550-8E4E-7A015324F694}">
      <dgm:prSet/>
      <dgm:spPr/>
      <dgm:t>
        <a:bodyPr/>
        <a:lstStyle/>
        <a:p>
          <a:endParaRPr lang="ru-RU"/>
        </a:p>
      </dgm:t>
    </dgm:pt>
    <dgm:pt modelId="{560D033A-3587-4AF4-82E4-38312460190C}" type="sibTrans" cxnId="{5FAC9B6C-B27C-4550-8E4E-7A015324F694}">
      <dgm:prSet/>
      <dgm:spPr/>
      <dgm:t>
        <a:bodyPr/>
        <a:lstStyle/>
        <a:p>
          <a:endParaRPr lang="ru-RU"/>
        </a:p>
      </dgm:t>
    </dgm:pt>
    <dgm:pt modelId="{29DC1298-C76A-4D15-BF3F-2A58FB100A9D}">
      <dgm:prSet/>
      <dgm:spPr/>
      <dgm:t>
        <a:bodyPr/>
        <a:lstStyle/>
        <a:p>
          <a:pPr rtl="0"/>
          <a:r>
            <a:rPr lang="en-US" b="0" u="sng" dirty="0" smtClean="0">
              <a:solidFill>
                <a:schemeClr val="tx2"/>
              </a:solidFill>
            </a:rPr>
            <a:t>https://gnicpm.ru</a:t>
          </a:r>
          <a:r>
            <a:rPr lang="en-US" b="0" dirty="0" smtClean="0">
              <a:solidFill>
                <a:schemeClr val="tx2"/>
              </a:solidFill>
            </a:rPr>
            <a:t>/</a:t>
          </a:r>
          <a:r>
            <a:rPr lang="ru-RU" b="0" dirty="0" smtClean="0">
              <a:solidFill>
                <a:schemeClr val="tx2"/>
              </a:solidFill>
            </a:rPr>
            <a:t> </a:t>
          </a:r>
          <a:endParaRPr lang="ru-RU" dirty="0"/>
        </a:p>
      </dgm:t>
    </dgm:pt>
    <dgm:pt modelId="{E8CB6C66-B7AA-4BD1-A1BD-2BCB94010EDD}" type="parTrans" cxnId="{B4B21E28-1242-42EA-84B6-C423AC5CBCEF}">
      <dgm:prSet/>
      <dgm:spPr/>
      <dgm:t>
        <a:bodyPr/>
        <a:lstStyle/>
        <a:p>
          <a:endParaRPr lang="ru-RU"/>
        </a:p>
      </dgm:t>
    </dgm:pt>
    <dgm:pt modelId="{791A52ED-76B1-47A4-9218-84AFF8EC6F72}" type="sibTrans" cxnId="{B4B21E28-1242-42EA-84B6-C423AC5CBCEF}">
      <dgm:prSet/>
      <dgm:spPr/>
      <dgm:t>
        <a:bodyPr/>
        <a:lstStyle/>
        <a:p>
          <a:endParaRPr lang="ru-RU"/>
        </a:p>
      </dgm:t>
    </dgm:pt>
    <dgm:pt modelId="{E9179738-B46E-440E-A76E-D314B889FEBA}" type="pres">
      <dgm:prSet presAssocID="{5516BC57-3C00-46EF-B251-BBB1FCC3F3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9C9C7C-E411-4876-AB9C-471385103895}" type="pres">
      <dgm:prSet presAssocID="{5D756169-7DEA-4BE4-B796-913F0B44443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6DAAA-8143-454D-BFF2-4CAA2DA97038}" type="pres">
      <dgm:prSet presAssocID="{5D756169-7DEA-4BE4-B796-913F0B444435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24106D-D137-4FC1-984F-34EC29401759}" type="presOf" srcId="{29DC1298-C76A-4D15-BF3F-2A58FB100A9D}" destId="{B566DAAA-8143-454D-BFF2-4CAA2DA97038}" srcOrd="0" destOrd="6" presId="urn:microsoft.com/office/officeart/2005/8/layout/vList2"/>
    <dgm:cxn modelId="{024D969B-799D-4EDA-98E0-1D51A9924159}" srcId="{5D756169-7DEA-4BE4-B796-913F0B444435}" destId="{77AA0299-CD6E-41D0-BD81-E45A421C22C4}" srcOrd="0" destOrd="0" parTransId="{616D7496-168C-41B8-BDE7-1CE69BCA73B7}" sibTransId="{78E4B00A-6302-486F-8821-E2AB4FA1B0EE}"/>
    <dgm:cxn modelId="{E0D70235-5473-4DDD-8C39-20CCE5B24177}" type="presOf" srcId="{5D756169-7DEA-4BE4-B796-913F0B444435}" destId="{B29C9C7C-E411-4876-AB9C-471385103895}" srcOrd="0" destOrd="0" presId="urn:microsoft.com/office/officeart/2005/8/layout/vList2"/>
    <dgm:cxn modelId="{C0635816-B681-4DCF-8BFF-81B24A17EEF8}" type="presOf" srcId="{F7D1D260-E03D-4AEC-A835-BDC9B2444B28}" destId="{B566DAAA-8143-454D-BFF2-4CAA2DA97038}" srcOrd="0" destOrd="3" presId="urn:microsoft.com/office/officeart/2005/8/layout/vList2"/>
    <dgm:cxn modelId="{3B665131-45D3-4287-B970-B522A2DE5B4A}" srcId="{5D756169-7DEA-4BE4-B796-913F0B444435}" destId="{880B2700-CBF6-473F-A4F2-0D2B7E9ABF68}" srcOrd="1" destOrd="0" parTransId="{0F0B15BA-F1B7-4266-9836-3934F15701E3}" sibTransId="{E83D4B44-4D24-40B7-9C26-BC518DE46C67}"/>
    <dgm:cxn modelId="{74734596-CA5D-473C-A56A-20311567B724}" srcId="{5D756169-7DEA-4BE4-B796-913F0B444435}" destId="{F3BEF1D0-10FC-46E7-A088-1F23EBADCAE6}" srcOrd="2" destOrd="0" parTransId="{4EADC5E7-4EC0-4158-87CD-07E3171930CC}" sibTransId="{A802B7EB-486C-46C1-9904-D0C2D96D0658}"/>
    <dgm:cxn modelId="{1126A8C9-55C8-4152-AA33-772A4A8BCA50}" type="presOf" srcId="{5516BC57-3C00-46EF-B251-BBB1FCC3F346}" destId="{E9179738-B46E-440E-A76E-D314B889FEBA}" srcOrd="0" destOrd="0" presId="urn:microsoft.com/office/officeart/2005/8/layout/vList2"/>
    <dgm:cxn modelId="{20C0F1BA-DD56-4EE2-A823-C8935212963C}" type="presOf" srcId="{77AA0299-CD6E-41D0-BD81-E45A421C22C4}" destId="{B566DAAA-8143-454D-BFF2-4CAA2DA97038}" srcOrd="0" destOrd="0" presId="urn:microsoft.com/office/officeart/2005/8/layout/vList2"/>
    <dgm:cxn modelId="{9CDF36C9-DE8B-4073-ADC4-F5B049B53CE0}" srcId="{5D756169-7DEA-4BE4-B796-913F0B444435}" destId="{F7D1D260-E03D-4AEC-A835-BDC9B2444B28}" srcOrd="3" destOrd="0" parTransId="{8C00F4A6-A63E-4D7B-9C8F-30BA2743879A}" sibTransId="{4A5547B4-A9FB-4B3C-97F5-1F03621C16D6}"/>
    <dgm:cxn modelId="{2EEE5C63-9AB8-4AA9-A283-9A61C250CF83}" type="presOf" srcId="{880B2700-CBF6-473F-A4F2-0D2B7E9ABF68}" destId="{B566DAAA-8143-454D-BFF2-4CAA2DA97038}" srcOrd="0" destOrd="1" presId="urn:microsoft.com/office/officeart/2005/8/layout/vList2"/>
    <dgm:cxn modelId="{11579CFC-A7EA-4C42-AA42-3159E648E0A7}" type="presOf" srcId="{F3BEF1D0-10FC-46E7-A088-1F23EBADCAE6}" destId="{B566DAAA-8143-454D-BFF2-4CAA2DA97038}" srcOrd="0" destOrd="2" presId="urn:microsoft.com/office/officeart/2005/8/layout/vList2"/>
    <dgm:cxn modelId="{C83339D9-D7DC-4DD8-B79E-B12654E15607}" srcId="{5D756169-7DEA-4BE4-B796-913F0B444435}" destId="{02DD820C-69D0-412F-98FD-F7FD1CF6D7CD}" srcOrd="5" destOrd="0" parTransId="{B3E62515-B447-4163-B8E1-208E8D09F1DF}" sibTransId="{5B39DFE2-9015-4D19-925E-C9F6FB481914}"/>
    <dgm:cxn modelId="{8BA34F8D-D7E7-48AE-96CB-EDBC0D5136FF}" type="presOf" srcId="{0F38F494-EE38-4D27-A701-B05B006B8322}" destId="{B566DAAA-8143-454D-BFF2-4CAA2DA97038}" srcOrd="0" destOrd="4" presId="urn:microsoft.com/office/officeart/2005/8/layout/vList2"/>
    <dgm:cxn modelId="{0AA03EF8-0CF4-4214-A6FC-5D020DFA21D4}" srcId="{5516BC57-3C00-46EF-B251-BBB1FCC3F346}" destId="{5D756169-7DEA-4BE4-B796-913F0B444435}" srcOrd="0" destOrd="0" parTransId="{16E193DD-3BC5-4344-9B68-2788BC1534C7}" sibTransId="{BBF3F356-ACD9-43E2-8050-177D475F648A}"/>
    <dgm:cxn modelId="{5FAC9B6C-B27C-4550-8E4E-7A015324F694}" srcId="{5D756169-7DEA-4BE4-B796-913F0B444435}" destId="{0F38F494-EE38-4D27-A701-B05B006B8322}" srcOrd="4" destOrd="0" parTransId="{6C47E21C-8A99-4A81-8271-0AA2097ECF5F}" sibTransId="{560D033A-3587-4AF4-82E4-38312460190C}"/>
    <dgm:cxn modelId="{B4B21E28-1242-42EA-84B6-C423AC5CBCEF}" srcId="{5D756169-7DEA-4BE4-B796-913F0B444435}" destId="{29DC1298-C76A-4D15-BF3F-2A58FB100A9D}" srcOrd="6" destOrd="0" parTransId="{E8CB6C66-B7AA-4BD1-A1BD-2BCB94010EDD}" sibTransId="{791A52ED-76B1-47A4-9218-84AFF8EC6F72}"/>
    <dgm:cxn modelId="{7D0006FD-6456-4E77-811C-5491081BE758}" type="presOf" srcId="{02DD820C-69D0-412F-98FD-F7FD1CF6D7CD}" destId="{B566DAAA-8143-454D-BFF2-4CAA2DA97038}" srcOrd="0" destOrd="5" presId="urn:microsoft.com/office/officeart/2005/8/layout/vList2"/>
    <dgm:cxn modelId="{80940F38-F015-421E-A753-BDB4EBA026AE}" type="presParOf" srcId="{E9179738-B46E-440E-A76E-D314B889FEBA}" destId="{B29C9C7C-E411-4876-AB9C-471385103895}" srcOrd="0" destOrd="0" presId="urn:microsoft.com/office/officeart/2005/8/layout/vList2"/>
    <dgm:cxn modelId="{5A9B5B2D-7D54-4119-BD96-EECEBE035289}" type="presParOf" srcId="{E9179738-B46E-440E-A76E-D314B889FEBA}" destId="{B566DAAA-8143-454D-BFF2-4CAA2DA9703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83299D-ABAB-43FC-94D4-E7FFD23C34D2}" type="doc">
      <dgm:prSet loTypeId="urn:microsoft.com/office/officeart/2005/8/layout/vList4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1F41F86-D58B-4E2A-99EB-08ED345D685C}">
      <dgm:prSet phldrT="[Текст]"/>
      <dgm:spPr/>
      <dgm:t>
        <a:bodyPr/>
        <a:lstStyle/>
        <a:p>
          <a:r>
            <a:rPr lang="ru-RU" b="1" dirty="0"/>
            <a:t>Потребление овощей и фруктов</a:t>
          </a:r>
        </a:p>
      </dgm:t>
    </dgm:pt>
    <dgm:pt modelId="{E712F93B-DD69-4828-9E1A-6D9CA5A87CBB}" type="parTrans" cxnId="{88CB1F97-2BEC-429F-9965-CAFCA3B08695}">
      <dgm:prSet/>
      <dgm:spPr/>
      <dgm:t>
        <a:bodyPr/>
        <a:lstStyle/>
        <a:p>
          <a:endParaRPr lang="ru-RU"/>
        </a:p>
      </dgm:t>
    </dgm:pt>
    <dgm:pt modelId="{2630DC6E-2CA8-4689-88B9-B541492E931A}" type="sibTrans" cxnId="{88CB1F97-2BEC-429F-9965-CAFCA3B08695}">
      <dgm:prSet/>
      <dgm:spPr/>
      <dgm:t>
        <a:bodyPr/>
        <a:lstStyle/>
        <a:p>
          <a:endParaRPr lang="ru-RU"/>
        </a:p>
      </dgm:t>
    </dgm:pt>
    <dgm:pt modelId="{8B1AF8FD-A3D2-40E0-8F96-BD78CAB7EFF9}">
      <dgm:prSet phldrT="[Текст]"/>
      <dgm:spPr/>
      <dgm:t>
        <a:bodyPr/>
        <a:lstStyle/>
        <a:p>
          <a:r>
            <a:rPr lang="ru-RU" b="1" dirty="0"/>
            <a:t>Потребление соли</a:t>
          </a:r>
        </a:p>
      </dgm:t>
    </dgm:pt>
    <dgm:pt modelId="{6E05D4EB-4646-40BE-8FC6-097CE4CE8A7A}" type="parTrans" cxnId="{690DE83A-2CA6-4A3F-AAF4-061094A9A68B}">
      <dgm:prSet/>
      <dgm:spPr/>
      <dgm:t>
        <a:bodyPr/>
        <a:lstStyle/>
        <a:p>
          <a:endParaRPr lang="ru-RU"/>
        </a:p>
      </dgm:t>
    </dgm:pt>
    <dgm:pt modelId="{23673013-59AA-4B51-9009-E52BDA4F37D6}" type="sibTrans" cxnId="{690DE83A-2CA6-4A3F-AAF4-061094A9A68B}">
      <dgm:prSet/>
      <dgm:spPr/>
      <dgm:t>
        <a:bodyPr/>
        <a:lstStyle/>
        <a:p>
          <a:endParaRPr lang="ru-RU"/>
        </a:p>
      </dgm:t>
    </dgm:pt>
    <dgm:pt modelId="{ACF772B0-33C6-4EDC-B2F2-A3316CF6BE04}">
      <dgm:prSet phldrT="[Текст]"/>
      <dgm:spPr/>
      <dgm:t>
        <a:bodyPr/>
        <a:lstStyle/>
        <a:p>
          <a:r>
            <a:rPr lang="ru-RU" b="1" dirty="0"/>
            <a:t>Физическая нагрузка</a:t>
          </a:r>
        </a:p>
      </dgm:t>
    </dgm:pt>
    <dgm:pt modelId="{540EFC8A-31B0-4043-94E4-7086F8E8DD12}" type="parTrans" cxnId="{5BF68857-D7E9-4458-9EC0-EA546E862BB8}">
      <dgm:prSet/>
      <dgm:spPr/>
      <dgm:t>
        <a:bodyPr/>
        <a:lstStyle/>
        <a:p>
          <a:endParaRPr lang="ru-RU"/>
        </a:p>
      </dgm:t>
    </dgm:pt>
    <dgm:pt modelId="{060F8F46-0594-47E0-9884-C64275B96FD7}" type="sibTrans" cxnId="{5BF68857-D7E9-4458-9EC0-EA546E862BB8}">
      <dgm:prSet/>
      <dgm:spPr/>
      <dgm:t>
        <a:bodyPr/>
        <a:lstStyle/>
        <a:p>
          <a:endParaRPr lang="ru-RU"/>
        </a:p>
      </dgm:t>
    </dgm:pt>
    <dgm:pt modelId="{29EB0D32-3447-4205-82DC-6999DB5482A4}">
      <dgm:prSet phldrT="[Текст]"/>
      <dgm:spPr/>
      <dgm:t>
        <a:bodyPr/>
        <a:lstStyle/>
        <a:p>
          <a:r>
            <a:rPr lang="ru-RU" b="1" dirty="0"/>
            <a:t> 5 порций (400 </a:t>
          </a:r>
          <a:r>
            <a:rPr lang="ru-RU" b="1" dirty="0" err="1"/>
            <a:t>гр</a:t>
          </a:r>
          <a:r>
            <a:rPr lang="ru-RU" b="1" dirty="0"/>
            <a:t>) ежедневно</a:t>
          </a:r>
        </a:p>
      </dgm:t>
    </dgm:pt>
    <dgm:pt modelId="{EDE504EB-AA4D-4689-878C-CA1F7E61784D}" type="parTrans" cxnId="{CB4E7355-8633-44A1-903A-2C568EC065E7}">
      <dgm:prSet/>
      <dgm:spPr/>
      <dgm:t>
        <a:bodyPr/>
        <a:lstStyle/>
        <a:p>
          <a:endParaRPr lang="ru-RU"/>
        </a:p>
      </dgm:t>
    </dgm:pt>
    <dgm:pt modelId="{9222EB23-CC9D-44E3-99DC-3139B8DB5913}" type="sibTrans" cxnId="{CB4E7355-8633-44A1-903A-2C568EC065E7}">
      <dgm:prSet/>
      <dgm:spPr/>
      <dgm:t>
        <a:bodyPr/>
        <a:lstStyle/>
        <a:p>
          <a:endParaRPr lang="ru-RU"/>
        </a:p>
      </dgm:t>
    </dgm:pt>
    <dgm:pt modelId="{9B9231E5-6A52-415C-9A3E-E6128A6D65EE}">
      <dgm:prSet phldrT="[Текст]"/>
      <dgm:spPr/>
      <dgm:t>
        <a:bodyPr/>
        <a:lstStyle/>
        <a:p>
          <a:r>
            <a:rPr lang="ru-RU" b="1" dirty="0"/>
            <a:t>не более 5 </a:t>
          </a:r>
          <a:r>
            <a:rPr lang="ru-RU" b="1" dirty="0" err="1"/>
            <a:t>гр</a:t>
          </a:r>
          <a:r>
            <a:rPr lang="ru-RU" b="1" dirty="0"/>
            <a:t> ежедневно (чайная ложка без горки)</a:t>
          </a:r>
        </a:p>
      </dgm:t>
    </dgm:pt>
    <dgm:pt modelId="{A95399FA-C059-4764-A28D-00326163CBF2}" type="parTrans" cxnId="{3AC82D55-3B5E-4577-8573-E16FB009BDD9}">
      <dgm:prSet/>
      <dgm:spPr/>
      <dgm:t>
        <a:bodyPr/>
        <a:lstStyle/>
        <a:p>
          <a:endParaRPr lang="ru-RU"/>
        </a:p>
      </dgm:t>
    </dgm:pt>
    <dgm:pt modelId="{2CA87C57-2708-4544-BEB1-455EE743D02C}" type="sibTrans" cxnId="{3AC82D55-3B5E-4577-8573-E16FB009BDD9}">
      <dgm:prSet/>
      <dgm:spPr/>
      <dgm:t>
        <a:bodyPr/>
        <a:lstStyle/>
        <a:p>
          <a:endParaRPr lang="ru-RU"/>
        </a:p>
      </dgm:t>
    </dgm:pt>
    <dgm:pt modelId="{87212718-1D3F-4334-8BE3-00F140266C88}">
      <dgm:prSet phldrT="[Текст]"/>
      <dgm:spPr/>
      <dgm:t>
        <a:bodyPr/>
        <a:lstStyle/>
        <a:p>
          <a:r>
            <a:rPr lang="ru-RU" b="1" dirty="0"/>
            <a:t>Умеренная (150 мин. в неделю)</a:t>
          </a:r>
        </a:p>
      </dgm:t>
    </dgm:pt>
    <dgm:pt modelId="{8E4DBC98-1AC1-4367-B769-6EB2BB042BE4}" type="parTrans" cxnId="{3B758AAB-C473-4FBA-B2EA-53309BF72206}">
      <dgm:prSet/>
      <dgm:spPr/>
      <dgm:t>
        <a:bodyPr/>
        <a:lstStyle/>
        <a:p>
          <a:endParaRPr lang="ru-RU"/>
        </a:p>
      </dgm:t>
    </dgm:pt>
    <dgm:pt modelId="{C69C1D90-F807-489F-8382-5C4DE939A702}" type="sibTrans" cxnId="{3B758AAB-C473-4FBA-B2EA-53309BF72206}">
      <dgm:prSet/>
      <dgm:spPr/>
      <dgm:t>
        <a:bodyPr/>
        <a:lstStyle/>
        <a:p>
          <a:endParaRPr lang="ru-RU"/>
        </a:p>
      </dgm:t>
    </dgm:pt>
    <dgm:pt modelId="{5B1E0098-C13B-4921-91FC-BD39B7F523B1}">
      <dgm:prSet phldrT="[Текст]"/>
      <dgm:spPr/>
      <dgm:t>
        <a:bodyPr/>
        <a:lstStyle/>
        <a:p>
          <a:r>
            <a:rPr lang="ru-RU" b="1" dirty="0"/>
            <a:t>или высокая (75 мин. в неделю)</a:t>
          </a:r>
        </a:p>
      </dgm:t>
    </dgm:pt>
    <dgm:pt modelId="{9BFD39E9-B74F-4B6F-B2E4-1F0B73679152}" type="parTrans" cxnId="{D204128B-800C-4ED8-99ED-BDEE50931C6B}">
      <dgm:prSet/>
      <dgm:spPr/>
      <dgm:t>
        <a:bodyPr/>
        <a:lstStyle/>
        <a:p>
          <a:endParaRPr lang="ru-RU"/>
        </a:p>
      </dgm:t>
    </dgm:pt>
    <dgm:pt modelId="{FEC0E326-AA74-42A0-9B3C-1559CDB1E26C}" type="sibTrans" cxnId="{D204128B-800C-4ED8-99ED-BDEE50931C6B}">
      <dgm:prSet/>
      <dgm:spPr/>
      <dgm:t>
        <a:bodyPr/>
        <a:lstStyle/>
        <a:p>
          <a:endParaRPr lang="ru-RU"/>
        </a:p>
      </dgm:t>
    </dgm:pt>
    <dgm:pt modelId="{6FD98A34-802A-417D-B343-C9B454989404}">
      <dgm:prSet phldrT="[Текст]"/>
      <dgm:spPr/>
      <dgm:t>
        <a:bodyPr/>
        <a:lstStyle/>
        <a:p>
          <a:r>
            <a:rPr lang="ru-RU" b="1" dirty="0"/>
            <a:t>Отсутствие курения</a:t>
          </a:r>
        </a:p>
      </dgm:t>
    </dgm:pt>
    <dgm:pt modelId="{C5EC762C-C3D0-484F-A0B8-CE1FC27807F0}" type="parTrans" cxnId="{69F79032-6FD8-4E17-B506-7B82915C7325}">
      <dgm:prSet/>
      <dgm:spPr/>
      <dgm:t>
        <a:bodyPr/>
        <a:lstStyle/>
        <a:p>
          <a:endParaRPr lang="ru-RU"/>
        </a:p>
      </dgm:t>
    </dgm:pt>
    <dgm:pt modelId="{C145C7DC-9E52-4AC9-977A-1D3F2C548166}" type="sibTrans" cxnId="{69F79032-6FD8-4E17-B506-7B82915C7325}">
      <dgm:prSet/>
      <dgm:spPr/>
      <dgm:t>
        <a:bodyPr/>
        <a:lstStyle/>
        <a:p>
          <a:endParaRPr lang="ru-RU"/>
        </a:p>
      </dgm:t>
    </dgm:pt>
    <dgm:pt modelId="{C424BB24-914A-48F1-9040-BEF341348F1F}">
      <dgm:prSet phldrT="[Текст]"/>
      <dgm:spPr/>
      <dgm:t>
        <a:bodyPr/>
        <a:lstStyle/>
        <a:p>
          <a:r>
            <a:rPr lang="ru-RU" b="1" dirty="0"/>
            <a:t>Отсутствие пагубного употребления алкоголя</a:t>
          </a:r>
        </a:p>
      </dgm:t>
    </dgm:pt>
    <dgm:pt modelId="{82D3C1F1-6543-4FBA-83D3-3821CF96FDE0}" type="parTrans" cxnId="{4EC49E7F-13BB-4B89-931D-6A05769729CD}">
      <dgm:prSet/>
      <dgm:spPr/>
      <dgm:t>
        <a:bodyPr/>
        <a:lstStyle/>
        <a:p>
          <a:endParaRPr lang="ru-RU"/>
        </a:p>
      </dgm:t>
    </dgm:pt>
    <dgm:pt modelId="{F0EE004D-934E-4CC2-8464-64E1BB954498}" type="sibTrans" cxnId="{4EC49E7F-13BB-4B89-931D-6A05769729CD}">
      <dgm:prSet/>
      <dgm:spPr/>
      <dgm:t>
        <a:bodyPr/>
        <a:lstStyle/>
        <a:p>
          <a:endParaRPr lang="ru-RU"/>
        </a:p>
      </dgm:t>
    </dgm:pt>
    <dgm:pt modelId="{B9FBEC31-496B-4ECE-82AD-E961407266FF}" type="pres">
      <dgm:prSet presAssocID="{D683299D-ABAB-43FC-94D4-E7FFD23C34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097D8D-3992-433C-9967-520293EFB52F}" type="pres">
      <dgm:prSet presAssocID="{B1F41F86-D58B-4E2A-99EB-08ED345D685C}" presName="comp" presStyleCnt="0"/>
      <dgm:spPr/>
      <dgm:t>
        <a:bodyPr/>
        <a:lstStyle/>
        <a:p>
          <a:endParaRPr lang="ru-RU"/>
        </a:p>
      </dgm:t>
    </dgm:pt>
    <dgm:pt modelId="{31213452-328C-4BA6-B344-8D6E2BF23204}" type="pres">
      <dgm:prSet presAssocID="{B1F41F86-D58B-4E2A-99EB-08ED345D685C}" presName="box" presStyleLbl="node1" presStyleIdx="0" presStyleCnt="5"/>
      <dgm:spPr/>
      <dgm:t>
        <a:bodyPr/>
        <a:lstStyle/>
        <a:p>
          <a:endParaRPr lang="ru-RU"/>
        </a:p>
      </dgm:t>
    </dgm:pt>
    <dgm:pt modelId="{7E29D4B4-632C-412F-B718-9CACFB77E4EC}" type="pres">
      <dgm:prSet presAssocID="{B1F41F86-D58B-4E2A-99EB-08ED345D685C}" presName="img" presStyleLbl="fgImgPlace1" presStyleIdx="0" presStyleCnt="5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99D5481-3B38-4894-99E5-CAB403D87810}" type="pres">
      <dgm:prSet presAssocID="{B1F41F86-D58B-4E2A-99EB-08ED345D685C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03D8AD-3875-43A8-A69A-30D3B1150CCD}" type="pres">
      <dgm:prSet presAssocID="{2630DC6E-2CA8-4689-88B9-B541492E931A}" presName="spacer" presStyleCnt="0"/>
      <dgm:spPr/>
      <dgm:t>
        <a:bodyPr/>
        <a:lstStyle/>
        <a:p>
          <a:endParaRPr lang="ru-RU"/>
        </a:p>
      </dgm:t>
    </dgm:pt>
    <dgm:pt modelId="{B5BD16CB-B750-41DE-B4B2-2660D94E389B}" type="pres">
      <dgm:prSet presAssocID="{8B1AF8FD-A3D2-40E0-8F96-BD78CAB7EFF9}" presName="comp" presStyleCnt="0"/>
      <dgm:spPr/>
      <dgm:t>
        <a:bodyPr/>
        <a:lstStyle/>
        <a:p>
          <a:endParaRPr lang="ru-RU"/>
        </a:p>
      </dgm:t>
    </dgm:pt>
    <dgm:pt modelId="{12FE3C96-B40E-47D2-B7A3-BF1EBC813D2D}" type="pres">
      <dgm:prSet presAssocID="{8B1AF8FD-A3D2-40E0-8F96-BD78CAB7EFF9}" presName="box" presStyleLbl="node1" presStyleIdx="1" presStyleCnt="5"/>
      <dgm:spPr/>
      <dgm:t>
        <a:bodyPr/>
        <a:lstStyle/>
        <a:p>
          <a:endParaRPr lang="ru-RU"/>
        </a:p>
      </dgm:t>
    </dgm:pt>
    <dgm:pt modelId="{D228FB9C-72AD-44BD-98B1-D95CD10E9A0F}" type="pres">
      <dgm:prSet presAssocID="{8B1AF8FD-A3D2-40E0-8F96-BD78CAB7EFF9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4132695C-A51F-4035-8332-E548A79710FC}" type="pres">
      <dgm:prSet presAssocID="{8B1AF8FD-A3D2-40E0-8F96-BD78CAB7EFF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58017-F385-4658-8CC9-ED0E9E6E3725}" type="pres">
      <dgm:prSet presAssocID="{23673013-59AA-4B51-9009-E52BDA4F37D6}" presName="spacer" presStyleCnt="0"/>
      <dgm:spPr/>
      <dgm:t>
        <a:bodyPr/>
        <a:lstStyle/>
        <a:p>
          <a:endParaRPr lang="ru-RU"/>
        </a:p>
      </dgm:t>
    </dgm:pt>
    <dgm:pt modelId="{045F6283-F7D6-412C-8915-864E4E6DD9F6}" type="pres">
      <dgm:prSet presAssocID="{ACF772B0-33C6-4EDC-B2F2-A3316CF6BE04}" presName="comp" presStyleCnt="0"/>
      <dgm:spPr/>
      <dgm:t>
        <a:bodyPr/>
        <a:lstStyle/>
        <a:p>
          <a:endParaRPr lang="ru-RU"/>
        </a:p>
      </dgm:t>
    </dgm:pt>
    <dgm:pt modelId="{32EEE4C8-764B-4D8C-8979-1FB1F498CF6F}" type="pres">
      <dgm:prSet presAssocID="{ACF772B0-33C6-4EDC-B2F2-A3316CF6BE04}" presName="box" presStyleLbl="node1" presStyleIdx="2" presStyleCnt="5"/>
      <dgm:spPr/>
      <dgm:t>
        <a:bodyPr/>
        <a:lstStyle/>
        <a:p>
          <a:endParaRPr lang="ru-RU"/>
        </a:p>
      </dgm:t>
    </dgm:pt>
    <dgm:pt modelId="{21E7A4F6-397D-42B3-AFC0-1E67C04EBC39}" type="pres">
      <dgm:prSet presAssocID="{ACF772B0-33C6-4EDC-B2F2-A3316CF6BE04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ru-RU"/>
        </a:p>
      </dgm:t>
    </dgm:pt>
    <dgm:pt modelId="{A6A239C9-4332-4CBA-B146-223F401943B9}" type="pres">
      <dgm:prSet presAssocID="{ACF772B0-33C6-4EDC-B2F2-A3316CF6BE04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740A2-A687-49BE-811B-81CD2C114FC6}" type="pres">
      <dgm:prSet presAssocID="{060F8F46-0594-47E0-9884-C64275B96FD7}" presName="spacer" presStyleCnt="0"/>
      <dgm:spPr/>
      <dgm:t>
        <a:bodyPr/>
        <a:lstStyle/>
        <a:p>
          <a:endParaRPr lang="ru-RU"/>
        </a:p>
      </dgm:t>
    </dgm:pt>
    <dgm:pt modelId="{582342A3-AE97-42A9-8024-C1B2C485434A}" type="pres">
      <dgm:prSet presAssocID="{6FD98A34-802A-417D-B343-C9B454989404}" presName="comp" presStyleCnt="0"/>
      <dgm:spPr/>
      <dgm:t>
        <a:bodyPr/>
        <a:lstStyle/>
        <a:p>
          <a:endParaRPr lang="ru-RU"/>
        </a:p>
      </dgm:t>
    </dgm:pt>
    <dgm:pt modelId="{DE67DB93-A0B9-418B-A3AB-71AED0CEDA86}" type="pres">
      <dgm:prSet presAssocID="{6FD98A34-802A-417D-B343-C9B454989404}" presName="box" presStyleLbl="node1" presStyleIdx="3" presStyleCnt="5"/>
      <dgm:spPr/>
      <dgm:t>
        <a:bodyPr/>
        <a:lstStyle/>
        <a:p>
          <a:endParaRPr lang="ru-RU"/>
        </a:p>
      </dgm:t>
    </dgm:pt>
    <dgm:pt modelId="{46451615-00D2-4DDC-8960-19A2A2EB4394}" type="pres">
      <dgm:prSet presAssocID="{6FD98A34-802A-417D-B343-C9B454989404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ru-RU"/>
        </a:p>
      </dgm:t>
    </dgm:pt>
    <dgm:pt modelId="{51958B78-CF0C-4892-9D24-ED175A0D5A7F}" type="pres">
      <dgm:prSet presAssocID="{6FD98A34-802A-417D-B343-C9B454989404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D7506-F6F5-4BA4-B1BC-CEF03E596A58}" type="pres">
      <dgm:prSet presAssocID="{C145C7DC-9E52-4AC9-977A-1D3F2C548166}" presName="spacer" presStyleCnt="0"/>
      <dgm:spPr/>
      <dgm:t>
        <a:bodyPr/>
        <a:lstStyle/>
        <a:p>
          <a:endParaRPr lang="ru-RU"/>
        </a:p>
      </dgm:t>
    </dgm:pt>
    <dgm:pt modelId="{27AA60D6-1B2C-4E05-AF43-D6D232D0DBA6}" type="pres">
      <dgm:prSet presAssocID="{C424BB24-914A-48F1-9040-BEF341348F1F}" presName="comp" presStyleCnt="0"/>
      <dgm:spPr/>
      <dgm:t>
        <a:bodyPr/>
        <a:lstStyle/>
        <a:p>
          <a:endParaRPr lang="ru-RU"/>
        </a:p>
      </dgm:t>
    </dgm:pt>
    <dgm:pt modelId="{A279822B-C156-4EA2-A486-02E1D56235CC}" type="pres">
      <dgm:prSet presAssocID="{C424BB24-914A-48F1-9040-BEF341348F1F}" presName="box" presStyleLbl="node1" presStyleIdx="4" presStyleCnt="5"/>
      <dgm:spPr/>
      <dgm:t>
        <a:bodyPr/>
        <a:lstStyle/>
        <a:p>
          <a:endParaRPr lang="ru-RU"/>
        </a:p>
      </dgm:t>
    </dgm:pt>
    <dgm:pt modelId="{0E299DF5-5A85-4D52-A0BA-55E9FAEFB498}" type="pres">
      <dgm:prSet presAssocID="{C424BB24-914A-48F1-9040-BEF341348F1F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  <dgm:t>
        <a:bodyPr/>
        <a:lstStyle/>
        <a:p>
          <a:endParaRPr lang="ru-RU"/>
        </a:p>
      </dgm:t>
    </dgm:pt>
    <dgm:pt modelId="{BA8F14C3-509F-45C7-8E8C-5766FD0F15A3}" type="pres">
      <dgm:prSet presAssocID="{C424BB24-914A-48F1-9040-BEF341348F1F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3C6343-2FF5-47A7-B14C-191EF782E4F6}" type="presOf" srcId="{C424BB24-914A-48F1-9040-BEF341348F1F}" destId="{BA8F14C3-509F-45C7-8E8C-5766FD0F15A3}" srcOrd="1" destOrd="0" presId="urn:microsoft.com/office/officeart/2005/8/layout/vList4"/>
    <dgm:cxn modelId="{3B758AAB-C473-4FBA-B2EA-53309BF72206}" srcId="{ACF772B0-33C6-4EDC-B2F2-A3316CF6BE04}" destId="{87212718-1D3F-4334-8BE3-00F140266C88}" srcOrd="0" destOrd="0" parTransId="{8E4DBC98-1AC1-4367-B769-6EB2BB042BE4}" sibTransId="{C69C1D90-F807-489F-8382-5C4DE939A702}"/>
    <dgm:cxn modelId="{69F79032-6FD8-4E17-B506-7B82915C7325}" srcId="{D683299D-ABAB-43FC-94D4-E7FFD23C34D2}" destId="{6FD98A34-802A-417D-B343-C9B454989404}" srcOrd="3" destOrd="0" parTransId="{C5EC762C-C3D0-484F-A0B8-CE1FC27807F0}" sibTransId="{C145C7DC-9E52-4AC9-977A-1D3F2C548166}"/>
    <dgm:cxn modelId="{2360644A-4D1B-4B38-87EF-DAC12380568D}" type="presOf" srcId="{87212718-1D3F-4334-8BE3-00F140266C88}" destId="{32EEE4C8-764B-4D8C-8979-1FB1F498CF6F}" srcOrd="0" destOrd="1" presId="urn:microsoft.com/office/officeart/2005/8/layout/vList4"/>
    <dgm:cxn modelId="{3AC82D55-3B5E-4577-8573-E16FB009BDD9}" srcId="{8B1AF8FD-A3D2-40E0-8F96-BD78CAB7EFF9}" destId="{9B9231E5-6A52-415C-9A3E-E6128A6D65EE}" srcOrd="0" destOrd="0" parTransId="{A95399FA-C059-4764-A28D-00326163CBF2}" sibTransId="{2CA87C57-2708-4544-BEB1-455EE743D02C}"/>
    <dgm:cxn modelId="{5BF68857-D7E9-4458-9EC0-EA546E862BB8}" srcId="{D683299D-ABAB-43FC-94D4-E7FFD23C34D2}" destId="{ACF772B0-33C6-4EDC-B2F2-A3316CF6BE04}" srcOrd="2" destOrd="0" parTransId="{540EFC8A-31B0-4043-94E4-7086F8E8DD12}" sibTransId="{060F8F46-0594-47E0-9884-C64275B96FD7}"/>
    <dgm:cxn modelId="{1F70265D-C0EE-4A06-BDA8-2E9E3BBFD419}" type="presOf" srcId="{6FD98A34-802A-417D-B343-C9B454989404}" destId="{DE67DB93-A0B9-418B-A3AB-71AED0CEDA86}" srcOrd="0" destOrd="0" presId="urn:microsoft.com/office/officeart/2005/8/layout/vList4"/>
    <dgm:cxn modelId="{0C719071-19EB-4325-8D39-8941885780A2}" type="presOf" srcId="{8B1AF8FD-A3D2-40E0-8F96-BD78CAB7EFF9}" destId="{12FE3C96-B40E-47D2-B7A3-BF1EBC813D2D}" srcOrd="0" destOrd="0" presId="urn:microsoft.com/office/officeart/2005/8/layout/vList4"/>
    <dgm:cxn modelId="{4EC49E7F-13BB-4B89-931D-6A05769729CD}" srcId="{D683299D-ABAB-43FC-94D4-E7FFD23C34D2}" destId="{C424BB24-914A-48F1-9040-BEF341348F1F}" srcOrd="4" destOrd="0" parTransId="{82D3C1F1-6543-4FBA-83D3-3821CF96FDE0}" sibTransId="{F0EE004D-934E-4CC2-8464-64E1BB954498}"/>
    <dgm:cxn modelId="{61D53748-838A-43F8-A26E-6D0C32F108DF}" type="presOf" srcId="{D683299D-ABAB-43FC-94D4-E7FFD23C34D2}" destId="{B9FBEC31-496B-4ECE-82AD-E961407266FF}" srcOrd="0" destOrd="0" presId="urn:microsoft.com/office/officeart/2005/8/layout/vList4"/>
    <dgm:cxn modelId="{88CB1F97-2BEC-429F-9965-CAFCA3B08695}" srcId="{D683299D-ABAB-43FC-94D4-E7FFD23C34D2}" destId="{B1F41F86-D58B-4E2A-99EB-08ED345D685C}" srcOrd="0" destOrd="0" parTransId="{E712F93B-DD69-4828-9E1A-6D9CA5A87CBB}" sibTransId="{2630DC6E-2CA8-4689-88B9-B541492E931A}"/>
    <dgm:cxn modelId="{750567AB-5826-4DB1-A89B-60F2B7D2D24D}" type="presOf" srcId="{5B1E0098-C13B-4921-91FC-BD39B7F523B1}" destId="{A6A239C9-4332-4CBA-B146-223F401943B9}" srcOrd="1" destOrd="2" presId="urn:microsoft.com/office/officeart/2005/8/layout/vList4"/>
    <dgm:cxn modelId="{D204128B-800C-4ED8-99ED-BDEE50931C6B}" srcId="{ACF772B0-33C6-4EDC-B2F2-A3316CF6BE04}" destId="{5B1E0098-C13B-4921-91FC-BD39B7F523B1}" srcOrd="1" destOrd="0" parTransId="{9BFD39E9-B74F-4B6F-B2E4-1F0B73679152}" sibTransId="{FEC0E326-AA74-42A0-9B3C-1559CDB1E26C}"/>
    <dgm:cxn modelId="{4248741B-7C99-47B1-944F-4799C6A4B191}" type="presOf" srcId="{C424BB24-914A-48F1-9040-BEF341348F1F}" destId="{A279822B-C156-4EA2-A486-02E1D56235CC}" srcOrd="0" destOrd="0" presId="urn:microsoft.com/office/officeart/2005/8/layout/vList4"/>
    <dgm:cxn modelId="{2BA565A5-C097-4897-86E2-4BBEE0558289}" type="presOf" srcId="{6FD98A34-802A-417D-B343-C9B454989404}" destId="{51958B78-CF0C-4892-9D24-ED175A0D5A7F}" srcOrd="1" destOrd="0" presId="urn:microsoft.com/office/officeart/2005/8/layout/vList4"/>
    <dgm:cxn modelId="{1118B975-9EB0-4787-BEBA-B5ABA0627779}" type="presOf" srcId="{29EB0D32-3447-4205-82DC-6999DB5482A4}" destId="{E99D5481-3B38-4894-99E5-CAB403D87810}" srcOrd="1" destOrd="1" presId="urn:microsoft.com/office/officeart/2005/8/layout/vList4"/>
    <dgm:cxn modelId="{F9D175FA-6CE5-4BAD-8426-56B78A684BBB}" type="presOf" srcId="{29EB0D32-3447-4205-82DC-6999DB5482A4}" destId="{31213452-328C-4BA6-B344-8D6E2BF23204}" srcOrd="0" destOrd="1" presId="urn:microsoft.com/office/officeart/2005/8/layout/vList4"/>
    <dgm:cxn modelId="{690DE83A-2CA6-4A3F-AAF4-061094A9A68B}" srcId="{D683299D-ABAB-43FC-94D4-E7FFD23C34D2}" destId="{8B1AF8FD-A3D2-40E0-8F96-BD78CAB7EFF9}" srcOrd="1" destOrd="0" parTransId="{6E05D4EB-4646-40BE-8FC6-097CE4CE8A7A}" sibTransId="{23673013-59AA-4B51-9009-E52BDA4F37D6}"/>
    <dgm:cxn modelId="{990DFB95-BE85-4ACA-857A-DB5E0D44FA6F}" type="presOf" srcId="{9B9231E5-6A52-415C-9A3E-E6128A6D65EE}" destId="{4132695C-A51F-4035-8332-E548A79710FC}" srcOrd="1" destOrd="1" presId="urn:microsoft.com/office/officeart/2005/8/layout/vList4"/>
    <dgm:cxn modelId="{0F044377-B21A-4422-90F0-D07EB57E9CF4}" type="presOf" srcId="{5B1E0098-C13B-4921-91FC-BD39B7F523B1}" destId="{32EEE4C8-764B-4D8C-8979-1FB1F498CF6F}" srcOrd="0" destOrd="2" presId="urn:microsoft.com/office/officeart/2005/8/layout/vList4"/>
    <dgm:cxn modelId="{7E6315D0-C892-49BF-ACBE-46E06193FAEE}" type="presOf" srcId="{8B1AF8FD-A3D2-40E0-8F96-BD78CAB7EFF9}" destId="{4132695C-A51F-4035-8332-E548A79710FC}" srcOrd="1" destOrd="0" presId="urn:microsoft.com/office/officeart/2005/8/layout/vList4"/>
    <dgm:cxn modelId="{53FA79DF-7CCF-4351-A31F-9542CED96E0B}" type="presOf" srcId="{9B9231E5-6A52-415C-9A3E-E6128A6D65EE}" destId="{12FE3C96-B40E-47D2-B7A3-BF1EBC813D2D}" srcOrd="0" destOrd="1" presId="urn:microsoft.com/office/officeart/2005/8/layout/vList4"/>
    <dgm:cxn modelId="{DA5D5E42-9716-47EE-A94E-B70E89919FE4}" type="presOf" srcId="{87212718-1D3F-4334-8BE3-00F140266C88}" destId="{A6A239C9-4332-4CBA-B146-223F401943B9}" srcOrd="1" destOrd="1" presId="urn:microsoft.com/office/officeart/2005/8/layout/vList4"/>
    <dgm:cxn modelId="{1A2E7A82-2CC9-4BF5-9CAC-589A1949A28E}" type="presOf" srcId="{ACF772B0-33C6-4EDC-B2F2-A3316CF6BE04}" destId="{A6A239C9-4332-4CBA-B146-223F401943B9}" srcOrd="1" destOrd="0" presId="urn:microsoft.com/office/officeart/2005/8/layout/vList4"/>
    <dgm:cxn modelId="{7760C826-FB22-4C4B-BEFF-04C0B10D8CC9}" type="presOf" srcId="{B1F41F86-D58B-4E2A-99EB-08ED345D685C}" destId="{31213452-328C-4BA6-B344-8D6E2BF23204}" srcOrd="0" destOrd="0" presId="urn:microsoft.com/office/officeart/2005/8/layout/vList4"/>
    <dgm:cxn modelId="{71979A46-7E54-4404-9383-1A9E443856BC}" type="presOf" srcId="{B1F41F86-D58B-4E2A-99EB-08ED345D685C}" destId="{E99D5481-3B38-4894-99E5-CAB403D87810}" srcOrd="1" destOrd="0" presId="urn:microsoft.com/office/officeart/2005/8/layout/vList4"/>
    <dgm:cxn modelId="{CB4E7355-8633-44A1-903A-2C568EC065E7}" srcId="{B1F41F86-D58B-4E2A-99EB-08ED345D685C}" destId="{29EB0D32-3447-4205-82DC-6999DB5482A4}" srcOrd="0" destOrd="0" parTransId="{EDE504EB-AA4D-4689-878C-CA1F7E61784D}" sibTransId="{9222EB23-CC9D-44E3-99DC-3139B8DB5913}"/>
    <dgm:cxn modelId="{6DFBF77B-C2CF-44E1-9D2A-6A555F649631}" type="presOf" srcId="{ACF772B0-33C6-4EDC-B2F2-A3316CF6BE04}" destId="{32EEE4C8-764B-4D8C-8979-1FB1F498CF6F}" srcOrd="0" destOrd="0" presId="urn:microsoft.com/office/officeart/2005/8/layout/vList4"/>
    <dgm:cxn modelId="{4933A4B4-C562-48D4-8543-F6BBD91DBB30}" type="presParOf" srcId="{B9FBEC31-496B-4ECE-82AD-E961407266FF}" destId="{93097D8D-3992-433C-9967-520293EFB52F}" srcOrd="0" destOrd="0" presId="urn:microsoft.com/office/officeart/2005/8/layout/vList4"/>
    <dgm:cxn modelId="{2001E18C-C843-4AFB-9F38-0F51C9DEEA23}" type="presParOf" srcId="{93097D8D-3992-433C-9967-520293EFB52F}" destId="{31213452-328C-4BA6-B344-8D6E2BF23204}" srcOrd="0" destOrd="0" presId="urn:microsoft.com/office/officeart/2005/8/layout/vList4"/>
    <dgm:cxn modelId="{23F1EF5C-FA13-4FD8-8D78-18055E1913AC}" type="presParOf" srcId="{93097D8D-3992-433C-9967-520293EFB52F}" destId="{7E29D4B4-632C-412F-B718-9CACFB77E4EC}" srcOrd="1" destOrd="0" presId="urn:microsoft.com/office/officeart/2005/8/layout/vList4"/>
    <dgm:cxn modelId="{FB324E80-E8DA-40F3-B478-CA8C0FA9A425}" type="presParOf" srcId="{93097D8D-3992-433C-9967-520293EFB52F}" destId="{E99D5481-3B38-4894-99E5-CAB403D87810}" srcOrd="2" destOrd="0" presId="urn:microsoft.com/office/officeart/2005/8/layout/vList4"/>
    <dgm:cxn modelId="{78133C51-D5C1-4324-B0DF-3018B8D23CC2}" type="presParOf" srcId="{B9FBEC31-496B-4ECE-82AD-E961407266FF}" destId="{8B03D8AD-3875-43A8-A69A-30D3B1150CCD}" srcOrd="1" destOrd="0" presId="urn:microsoft.com/office/officeart/2005/8/layout/vList4"/>
    <dgm:cxn modelId="{21E58195-2F8D-46F9-A641-B654D0A5F0B4}" type="presParOf" srcId="{B9FBEC31-496B-4ECE-82AD-E961407266FF}" destId="{B5BD16CB-B750-41DE-B4B2-2660D94E389B}" srcOrd="2" destOrd="0" presId="urn:microsoft.com/office/officeart/2005/8/layout/vList4"/>
    <dgm:cxn modelId="{7E38D762-5636-4E92-81B8-3192B4942DFE}" type="presParOf" srcId="{B5BD16CB-B750-41DE-B4B2-2660D94E389B}" destId="{12FE3C96-B40E-47D2-B7A3-BF1EBC813D2D}" srcOrd="0" destOrd="0" presId="urn:microsoft.com/office/officeart/2005/8/layout/vList4"/>
    <dgm:cxn modelId="{B6B0AC92-EC76-4121-BD17-48ACF3252D89}" type="presParOf" srcId="{B5BD16CB-B750-41DE-B4B2-2660D94E389B}" destId="{D228FB9C-72AD-44BD-98B1-D95CD10E9A0F}" srcOrd="1" destOrd="0" presId="urn:microsoft.com/office/officeart/2005/8/layout/vList4"/>
    <dgm:cxn modelId="{B7186541-632B-4BC8-ACD4-808347C91137}" type="presParOf" srcId="{B5BD16CB-B750-41DE-B4B2-2660D94E389B}" destId="{4132695C-A51F-4035-8332-E548A79710FC}" srcOrd="2" destOrd="0" presId="urn:microsoft.com/office/officeart/2005/8/layout/vList4"/>
    <dgm:cxn modelId="{D040C250-2E97-4850-B28F-C1B6EA62492A}" type="presParOf" srcId="{B9FBEC31-496B-4ECE-82AD-E961407266FF}" destId="{9D158017-F385-4658-8CC9-ED0E9E6E3725}" srcOrd="3" destOrd="0" presId="urn:microsoft.com/office/officeart/2005/8/layout/vList4"/>
    <dgm:cxn modelId="{8456E08C-672D-4FC6-8D48-7A8EFB39CFA2}" type="presParOf" srcId="{B9FBEC31-496B-4ECE-82AD-E961407266FF}" destId="{045F6283-F7D6-412C-8915-864E4E6DD9F6}" srcOrd="4" destOrd="0" presId="urn:microsoft.com/office/officeart/2005/8/layout/vList4"/>
    <dgm:cxn modelId="{7027D5F7-C957-45BD-A3F4-C64595B14D6F}" type="presParOf" srcId="{045F6283-F7D6-412C-8915-864E4E6DD9F6}" destId="{32EEE4C8-764B-4D8C-8979-1FB1F498CF6F}" srcOrd="0" destOrd="0" presId="urn:microsoft.com/office/officeart/2005/8/layout/vList4"/>
    <dgm:cxn modelId="{3CFDF634-D0FE-4028-A0D6-04FCF9B90A78}" type="presParOf" srcId="{045F6283-F7D6-412C-8915-864E4E6DD9F6}" destId="{21E7A4F6-397D-42B3-AFC0-1E67C04EBC39}" srcOrd="1" destOrd="0" presId="urn:microsoft.com/office/officeart/2005/8/layout/vList4"/>
    <dgm:cxn modelId="{810ECEA2-3213-46D1-8C57-17C41E42EB7A}" type="presParOf" srcId="{045F6283-F7D6-412C-8915-864E4E6DD9F6}" destId="{A6A239C9-4332-4CBA-B146-223F401943B9}" srcOrd="2" destOrd="0" presId="urn:microsoft.com/office/officeart/2005/8/layout/vList4"/>
    <dgm:cxn modelId="{7DF44E42-35B2-457E-9258-5B2AE047DB12}" type="presParOf" srcId="{B9FBEC31-496B-4ECE-82AD-E961407266FF}" destId="{E21740A2-A687-49BE-811B-81CD2C114FC6}" srcOrd="5" destOrd="0" presId="urn:microsoft.com/office/officeart/2005/8/layout/vList4"/>
    <dgm:cxn modelId="{9C4BC2A7-487D-43B7-9997-0ECC52BF9F8B}" type="presParOf" srcId="{B9FBEC31-496B-4ECE-82AD-E961407266FF}" destId="{582342A3-AE97-42A9-8024-C1B2C485434A}" srcOrd="6" destOrd="0" presId="urn:microsoft.com/office/officeart/2005/8/layout/vList4"/>
    <dgm:cxn modelId="{069745D1-526A-4452-9EEE-E36D879966E4}" type="presParOf" srcId="{582342A3-AE97-42A9-8024-C1B2C485434A}" destId="{DE67DB93-A0B9-418B-A3AB-71AED0CEDA86}" srcOrd="0" destOrd="0" presId="urn:microsoft.com/office/officeart/2005/8/layout/vList4"/>
    <dgm:cxn modelId="{EB74684B-7A6F-4A9E-BBDF-5BFCB6612E56}" type="presParOf" srcId="{582342A3-AE97-42A9-8024-C1B2C485434A}" destId="{46451615-00D2-4DDC-8960-19A2A2EB4394}" srcOrd="1" destOrd="0" presId="urn:microsoft.com/office/officeart/2005/8/layout/vList4"/>
    <dgm:cxn modelId="{4F968D6A-DD9A-416D-B1F0-A00A6CB2817A}" type="presParOf" srcId="{582342A3-AE97-42A9-8024-C1B2C485434A}" destId="{51958B78-CF0C-4892-9D24-ED175A0D5A7F}" srcOrd="2" destOrd="0" presId="urn:microsoft.com/office/officeart/2005/8/layout/vList4"/>
    <dgm:cxn modelId="{265811FB-80EB-4470-9996-588B7192BE80}" type="presParOf" srcId="{B9FBEC31-496B-4ECE-82AD-E961407266FF}" destId="{DB9D7506-F6F5-4BA4-B1BC-CEF03E596A58}" srcOrd="7" destOrd="0" presId="urn:microsoft.com/office/officeart/2005/8/layout/vList4"/>
    <dgm:cxn modelId="{7A1EE3F8-B41D-47A6-967A-2986C8DA968E}" type="presParOf" srcId="{B9FBEC31-496B-4ECE-82AD-E961407266FF}" destId="{27AA60D6-1B2C-4E05-AF43-D6D232D0DBA6}" srcOrd="8" destOrd="0" presId="urn:microsoft.com/office/officeart/2005/8/layout/vList4"/>
    <dgm:cxn modelId="{6C23F86F-A76F-44AA-B6EF-8BA2A46EED9E}" type="presParOf" srcId="{27AA60D6-1B2C-4E05-AF43-D6D232D0DBA6}" destId="{A279822B-C156-4EA2-A486-02E1D56235CC}" srcOrd="0" destOrd="0" presId="urn:microsoft.com/office/officeart/2005/8/layout/vList4"/>
    <dgm:cxn modelId="{630A8F45-7FE4-4295-B92C-E6DE86F49916}" type="presParOf" srcId="{27AA60D6-1B2C-4E05-AF43-D6D232D0DBA6}" destId="{0E299DF5-5A85-4D52-A0BA-55E9FAEFB498}" srcOrd="1" destOrd="0" presId="urn:microsoft.com/office/officeart/2005/8/layout/vList4"/>
    <dgm:cxn modelId="{5261015D-7C58-4974-B07D-6686F8E0BE22}" type="presParOf" srcId="{27AA60D6-1B2C-4E05-AF43-D6D232D0DBA6}" destId="{BA8F14C3-509F-45C7-8E8C-5766FD0F15A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2A2E80-2DCE-4DE5-B4E1-E2EC65DD9515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8EA81C4-FE61-4DA8-B93D-AC66A20C8518}">
      <dgm:prSet custT="1"/>
      <dgm:spPr/>
      <dgm:t>
        <a:bodyPr/>
        <a:lstStyle/>
        <a:p>
          <a:pPr rtl="0"/>
          <a:r>
            <a:rPr lang="ru-RU" sz="2800" dirty="0" smtClean="0"/>
            <a:t>Правило 1: </a:t>
          </a:r>
          <a:endParaRPr lang="ru-RU" sz="2800" dirty="0"/>
        </a:p>
      </dgm:t>
    </dgm:pt>
    <dgm:pt modelId="{CDA37DA9-772D-489E-BDBC-4168BEA6692C}" type="parTrans" cxnId="{DB3F94BC-9634-41EC-B5F2-C9771FDF822E}">
      <dgm:prSet/>
      <dgm:spPr/>
      <dgm:t>
        <a:bodyPr/>
        <a:lstStyle/>
        <a:p>
          <a:endParaRPr lang="ru-RU"/>
        </a:p>
      </dgm:t>
    </dgm:pt>
    <dgm:pt modelId="{66F27ADE-EE1B-4A4F-B42C-6BADA7EE1197}" type="sibTrans" cxnId="{DB3F94BC-9634-41EC-B5F2-C9771FDF822E}">
      <dgm:prSet/>
      <dgm:spPr/>
      <dgm:t>
        <a:bodyPr/>
        <a:lstStyle/>
        <a:p>
          <a:endParaRPr lang="ru-RU"/>
        </a:p>
      </dgm:t>
    </dgm:pt>
    <dgm:pt modelId="{EC271212-D769-40B2-8BD7-7BE1E50083F3}">
      <dgm:prSet/>
      <dgm:spPr/>
      <dgm:t>
        <a:bodyPr/>
        <a:lstStyle/>
        <a:p>
          <a:pPr rtl="0"/>
          <a:r>
            <a:rPr lang="ru-RU" dirty="0" smtClean="0"/>
            <a:t>Энергетическая ценность рациона питания должна быть равна </a:t>
          </a:r>
          <a:r>
            <a:rPr lang="ru-RU" dirty="0" err="1" smtClean="0"/>
            <a:t>энергозатратам</a:t>
          </a:r>
          <a:r>
            <a:rPr lang="ru-RU" dirty="0" smtClean="0"/>
            <a:t> организма</a:t>
          </a:r>
          <a:endParaRPr lang="ru-RU" dirty="0"/>
        </a:p>
      </dgm:t>
    </dgm:pt>
    <dgm:pt modelId="{969D531D-24E1-4CA3-8C0B-04AC9ACAFC2C}" type="parTrans" cxnId="{2A0FC073-455C-4148-8469-80004BA367E5}">
      <dgm:prSet/>
      <dgm:spPr/>
      <dgm:t>
        <a:bodyPr/>
        <a:lstStyle/>
        <a:p>
          <a:endParaRPr lang="ru-RU"/>
        </a:p>
      </dgm:t>
    </dgm:pt>
    <dgm:pt modelId="{9A93AC1A-B7D8-416E-9869-67D98E9C4922}" type="sibTrans" cxnId="{2A0FC073-455C-4148-8469-80004BA367E5}">
      <dgm:prSet/>
      <dgm:spPr/>
      <dgm:t>
        <a:bodyPr/>
        <a:lstStyle/>
        <a:p>
          <a:endParaRPr lang="ru-RU"/>
        </a:p>
      </dgm:t>
    </dgm:pt>
    <dgm:pt modelId="{ED692304-7674-4597-8093-72974D19EA1F}">
      <dgm:prSet custT="1"/>
      <dgm:spPr/>
      <dgm:t>
        <a:bodyPr/>
        <a:lstStyle/>
        <a:p>
          <a:pPr rtl="0"/>
          <a:r>
            <a:rPr lang="ru-RU" sz="2800" smtClean="0"/>
            <a:t>Правило 2: </a:t>
          </a:r>
          <a:endParaRPr lang="ru-RU" sz="2800"/>
        </a:p>
      </dgm:t>
    </dgm:pt>
    <dgm:pt modelId="{2095C54E-51BA-459D-9C7F-B3D0DFA9C50A}" type="parTrans" cxnId="{E4551701-AA53-4508-8830-5BF6CAE75433}">
      <dgm:prSet/>
      <dgm:spPr/>
      <dgm:t>
        <a:bodyPr/>
        <a:lstStyle/>
        <a:p>
          <a:endParaRPr lang="ru-RU"/>
        </a:p>
      </dgm:t>
    </dgm:pt>
    <dgm:pt modelId="{2FE4DAB0-D7C7-44FD-9820-CE24952C7535}" type="sibTrans" cxnId="{E4551701-AA53-4508-8830-5BF6CAE75433}">
      <dgm:prSet/>
      <dgm:spPr/>
      <dgm:t>
        <a:bodyPr/>
        <a:lstStyle/>
        <a:p>
          <a:endParaRPr lang="ru-RU"/>
        </a:p>
      </dgm:t>
    </dgm:pt>
    <dgm:pt modelId="{AACA7A5A-AE67-4E79-B2C7-981F66CB8BAA}">
      <dgm:prSet/>
      <dgm:spPr/>
      <dgm:t>
        <a:bodyPr/>
        <a:lstStyle/>
        <a:p>
          <a:pPr rtl="0"/>
          <a:r>
            <a:rPr lang="ru-RU" dirty="0" smtClean="0"/>
            <a:t>Питание должно быть разнообразным и соответствовать потребностям организма в необходимом количестве белков, жиров, углеводов, витаминов, минералов и их сбалансированному соотношению</a:t>
          </a:r>
          <a:endParaRPr lang="ru-RU" dirty="0"/>
        </a:p>
      </dgm:t>
    </dgm:pt>
    <dgm:pt modelId="{08899CBF-8AAD-4E26-B8A5-A1E365DE7A14}" type="parTrans" cxnId="{75221927-67A6-4492-A5B4-FD8848086406}">
      <dgm:prSet/>
      <dgm:spPr/>
      <dgm:t>
        <a:bodyPr/>
        <a:lstStyle/>
        <a:p>
          <a:endParaRPr lang="ru-RU"/>
        </a:p>
      </dgm:t>
    </dgm:pt>
    <dgm:pt modelId="{B5A51C0D-F94D-48E6-A8F7-FB947BEF7792}" type="sibTrans" cxnId="{75221927-67A6-4492-A5B4-FD8848086406}">
      <dgm:prSet/>
      <dgm:spPr/>
      <dgm:t>
        <a:bodyPr/>
        <a:lstStyle/>
        <a:p>
          <a:endParaRPr lang="ru-RU"/>
        </a:p>
      </dgm:t>
    </dgm:pt>
    <dgm:pt modelId="{05FCED3E-C55D-4009-B67E-11E347979A02}">
      <dgm:prSet custT="1"/>
      <dgm:spPr/>
      <dgm:t>
        <a:bodyPr/>
        <a:lstStyle/>
        <a:p>
          <a:pPr rtl="0"/>
          <a:r>
            <a:rPr lang="ru-RU" sz="2800" smtClean="0"/>
            <a:t>Правило 3:  </a:t>
          </a:r>
          <a:endParaRPr lang="ru-RU" sz="2800"/>
        </a:p>
      </dgm:t>
    </dgm:pt>
    <dgm:pt modelId="{839B6B24-F245-4978-93A1-75EB97E18A14}" type="parTrans" cxnId="{478F6B1E-F1A7-47C3-9B0E-8CEFDD03028E}">
      <dgm:prSet/>
      <dgm:spPr/>
      <dgm:t>
        <a:bodyPr/>
        <a:lstStyle/>
        <a:p>
          <a:endParaRPr lang="ru-RU"/>
        </a:p>
      </dgm:t>
    </dgm:pt>
    <dgm:pt modelId="{3F2D19BD-042F-49DE-93A1-7EAE6DFF34C3}" type="sibTrans" cxnId="{478F6B1E-F1A7-47C3-9B0E-8CEFDD03028E}">
      <dgm:prSet/>
      <dgm:spPr/>
      <dgm:t>
        <a:bodyPr/>
        <a:lstStyle/>
        <a:p>
          <a:endParaRPr lang="ru-RU"/>
        </a:p>
      </dgm:t>
    </dgm:pt>
    <dgm:pt modelId="{85529E7A-632B-424B-AFD7-CEDBD91E2FD3}">
      <dgm:prSet/>
      <dgm:spPr/>
      <dgm:t>
        <a:bodyPr/>
        <a:lstStyle/>
        <a:p>
          <a:pPr rtl="0"/>
          <a:r>
            <a:rPr lang="ru-RU" dirty="0" smtClean="0"/>
            <a:t>Правильная кулинарная обработка продуктов сделает питание  вкусным, полноценным и безопасным</a:t>
          </a:r>
          <a:endParaRPr lang="ru-RU" dirty="0"/>
        </a:p>
      </dgm:t>
    </dgm:pt>
    <dgm:pt modelId="{22D5A2A9-90C3-4F6A-B861-C8E7D65E79FD}" type="parTrans" cxnId="{BC310C65-9738-4D22-8E2B-1CC46558087C}">
      <dgm:prSet/>
      <dgm:spPr/>
      <dgm:t>
        <a:bodyPr/>
        <a:lstStyle/>
        <a:p>
          <a:endParaRPr lang="ru-RU"/>
        </a:p>
      </dgm:t>
    </dgm:pt>
    <dgm:pt modelId="{A5223BBB-9FE9-44BC-A6BD-F0DE83E05ACE}" type="sibTrans" cxnId="{BC310C65-9738-4D22-8E2B-1CC46558087C}">
      <dgm:prSet/>
      <dgm:spPr/>
      <dgm:t>
        <a:bodyPr/>
        <a:lstStyle/>
        <a:p>
          <a:endParaRPr lang="ru-RU"/>
        </a:p>
      </dgm:t>
    </dgm:pt>
    <dgm:pt modelId="{1CB14662-E51D-4627-A4A0-1859C8AAEBB9}">
      <dgm:prSet custT="1"/>
      <dgm:spPr/>
      <dgm:t>
        <a:bodyPr/>
        <a:lstStyle/>
        <a:p>
          <a:pPr rtl="0"/>
          <a:r>
            <a:rPr lang="ru-RU" sz="2800" smtClean="0"/>
            <a:t>Правило 4: </a:t>
          </a:r>
          <a:endParaRPr lang="ru-RU" sz="2800"/>
        </a:p>
      </dgm:t>
    </dgm:pt>
    <dgm:pt modelId="{552E3CF9-C2FC-443A-841C-A08049E5BAD5}" type="parTrans" cxnId="{97C42C1C-D7CB-4F0F-B84A-A7C438C3E99D}">
      <dgm:prSet/>
      <dgm:spPr/>
      <dgm:t>
        <a:bodyPr/>
        <a:lstStyle/>
        <a:p>
          <a:endParaRPr lang="ru-RU"/>
        </a:p>
      </dgm:t>
    </dgm:pt>
    <dgm:pt modelId="{F8F5E2B4-FE56-4553-BC22-BE78803D0AF0}" type="sibTrans" cxnId="{97C42C1C-D7CB-4F0F-B84A-A7C438C3E99D}">
      <dgm:prSet/>
      <dgm:spPr/>
      <dgm:t>
        <a:bodyPr/>
        <a:lstStyle/>
        <a:p>
          <a:endParaRPr lang="ru-RU"/>
        </a:p>
      </dgm:t>
    </dgm:pt>
    <dgm:pt modelId="{275F9C02-6E8A-40A3-A0A5-78E346E2524E}">
      <dgm:prSet/>
      <dgm:spPr/>
      <dgm:t>
        <a:bodyPr/>
        <a:lstStyle/>
        <a:p>
          <a:pPr rtl="0"/>
          <a:r>
            <a:rPr lang="ru-RU" dirty="0" smtClean="0"/>
            <a:t>При приеме пищи необходимо соблюдать режим</a:t>
          </a:r>
          <a:endParaRPr lang="ru-RU" dirty="0"/>
        </a:p>
      </dgm:t>
    </dgm:pt>
    <dgm:pt modelId="{D0D11B9C-7519-4751-AE60-94299FB697EA}" type="parTrans" cxnId="{312D84FD-B2A3-4A65-A29B-362618CC51EC}">
      <dgm:prSet/>
      <dgm:spPr/>
      <dgm:t>
        <a:bodyPr/>
        <a:lstStyle/>
        <a:p>
          <a:endParaRPr lang="ru-RU"/>
        </a:p>
      </dgm:t>
    </dgm:pt>
    <dgm:pt modelId="{8032B4C6-61FD-411F-975E-6177B484E851}" type="sibTrans" cxnId="{312D84FD-B2A3-4A65-A29B-362618CC51EC}">
      <dgm:prSet/>
      <dgm:spPr/>
      <dgm:t>
        <a:bodyPr/>
        <a:lstStyle/>
        <a:p>
          <a:endParaRPr lang="ru-RU"/>
        </a:p>
      </dgm:t>
    </dgm:pt>
    <dgm:pt modelId="{6B0741C1-7E5D-4A21-9D86-C864BF22BF56}" type="pres">
      <dgm:prSet presAssocID="{5C2A2E80-2DCE-4DE5-B4E1-E2EC65DD95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B53017-C24D-4F02-A9F9-41686BA54B12}" type="pres">
      <dgm:prSet presAssocID="{88EA81C4-FE61-4DA8-B93D-AC66A20C8518}" presName="linNode" presStyleCnt="0"/>
      <dgm:spPr/>
    </dgm:pt>
    <dgm:pt modelId="{8D47A5F7-963B-47E2-B619-78BED1BC025E}" type="pres">
      <dgm:prSet presAssocID="{88EA81C4-FE61-4DA8-B93D-AC66A20C851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FDE63-9A94-4B78-85DF-D2F37D8E4D09}" type="pres">
      <dgm:prSet presAssocID="{88EA81C4-FE61-4DA8-B93D-AC66A20C8518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6ECF7-F40F-4794-AE2B-FB6B4679AF86}" type="pres">
      <dgm:prSet presAssocID="{66F27ADE-EE1B-4A4F-B42C-6BADA7EE1197}" presName="sp" presStyleCnt="0"/>
      <dgm:spPr/>
    </dgm:pt>
    <dgm:pt modelId="{650686AD-4FFA-4603-BFCF-29E43ED27E13}" type="pres">
      <dgm:prSet presAssocID="{ED692304-7674-4597-8093-72974D19EA1F}" presName="linNode" presStyleCnt="0"/>
      <dgm:spPr/>
    </dgm:pt>
    <dgm:pt modelId="{D79F8DD2-79B4-4EEE-BF81-140591A0F60E}" type="pres">
      <dgm:prSet presAssocID="{ED692304-7674-4597-8093-72974D19EA1F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CDB4AB-931D-4BDA-922C-339FA2325B8C}" type="pres">
      <dgm:prSet presAssocID="{ED692304-7674-4597-8093-72974D19EA1F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2726A-A56D-41A0-8DB0-3A35B6E59F92}" type="pres">
      <dgm:prSet presAssocID="{2FE4DAB0-D7C7-44FD-9820-CE24952C7535}" presName="sp" presStyleCnt="0"/>
      <dgm:spPr/>
    </dgm:pt>
    <dgm:pt modelId="{CD7C4AF4-9EDF-4D45-A0C1-6355EFBA5292}" type="pres">
      <dgm:prSet presAssocID="{05FCED3E-C55D-4009-B67E-11E347979A02}" presName="linNode" presStyleCnt="0"/>
      <dgm:spPr/>
    </dgm:pt>
    <dgm:pt modelId="{0A4C65C6-E571-4E96-9E09-B5538C0A8E63}" type="pres">
      <dgm:prSet presAssocID="{05FCED3E-C55D-4009-B67E-11E347979A02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3A69F-2D84-4958-AAD2-CD3FDE077F83}" type="pres">
      <dgm:prSet presAssocID="{05FCED3E-C55D-4009-B67E-11E347979A02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DE10A-3D9C-40BD-AF4B-AA93077D82F3}" type="pres">
      <dgm:prSet presAssocID="{3F2D19BD-042F-49DE-93A1-7EAE6DFF34C3}" presName="sp" presStyleCnt="0"/>
      <dgm:spPr/>
    </dgm:pt>
    <dgm:pt modelId="{FCAF76D3-0410-4727-810A-B034455FB2C7}" type="pres">
      <dgm:prSet presAssocID="{1CB14662-E51D-4627-A4A0-1859C8AAEBB9}" presName="linNode" presStyleCnt="0"/>
      <dgm:spPr/>
    </dgm:pt>
    <dgm:pt modelId="{8C9C5353-9A9C-4163-8AA3-4C94F0E7A39C}" type="pres">
      <dgm:prSet presAssocID="{1CB14662-E51D-4627-A4A0-1859C8AAEBB9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6A533-8BFA-4965-AC56-3F3854A3611F}" type="pres">
      <dgm:prSet presAssocID="{1CB14662-E51D-4627-A4A0-1859C8AAEBB9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6CAB85-2E4C-4AF1-8CEF-D9A17E523347}" type="presOf" srcId="{ED692304-7674-4597-8093-72974D19EA1F}" destId="{D79F8DD2-79B4-4EEE-BF81-140591A0F60E}" srcOrd="0" destOrd="0" presId="urn:microsoft.com/office/officeart/2005/8/layout/vList5"/>
    <dgm:cxn modelId="{2C337A5E-51C7-4138-B7DC-956865697039}" type="presOf" srcId="{275F9C02-6E8A-40A3-A0A5-78E346E2524E}" destId="{7B76A533-8BFA-4965-AC56-3F3854A3611F}" srcOrd="0" destOrd="0" presId="urn:microsoft.com/office/officeart/2005/8/layout/vList5"/>
    <dgm:cxn modelId="{75221927-67A6-4492-A5B4-FD8848086406}" srcId="{ED692304-7674-4597-8093-72974D19EA1F}" destId="{AACA7A5A-AE67-4E79-B2C7-981F66CB8BAA}" srcOrd="0" destOrd="0" parTransId="{08899CBF-8AAD-4E26-B8A5-A1E365DE7A14}" sibTransId="{B5A51C0D-F94D-48E6-A8F7-FB947BEF7792}"/>
    <dgm:cxn modelId="{CC7ED7BD-FF60-4B55-BBB1-A1585BEECDF2}" type="presOf" srcId="{AACA7A5A-AE67-4E79-B2C7-981F66CB8BAA}" destId="{F7CDB4AB-931D-4BDA-922C-339FA2325B8C}" srcOrd="0" destOrd="0" presId="urn:microsoft.com/office/officeart/2005/8/layout/vList5"/>
    <dgm:cxn modelId="{7D727C1D-D298-4663-8AAA-6D65E68E1D6F}" type="presOf" srcId="{5C2A2E80-2DCE-4DE5-B4E1-E2EC65DD9515}" destId="{6B0741C1-7E5D-4A21-9D86-C864BF22BF56}" srcOrd="0" destOrd="0" presId="urn:microsoft.com/office/officeart/2005/8/layout/vList5"/>
    <dgm:cxn modelId="{C08BA952-BE0B-4926-8A2C-5441EDEA75C3}" type="presOf" srcId="{1CB14662-E51D-4627-A4A0-1859C8AAEBB9}" destId="{8C9C5353-9A9C-4163-8AA3-4C94F0E7A39C}" srcOrd="0" destOrd="0" presId="urn:microsoft.com/office/officeart/2005/8/layout/vList5"/>
    <dgm:cxn modelId="{2A0FC073-455C-4148-8469-80004BA367E5}" srcId="{88EA81C4-FE61-4DA8-B93D-AC66A20C8518}" destId="{EC271212-D769-40B2-8BD7-7BE1E50083F3}" srcOrd="0" destOrd="0" parTransId="{969D531D-24E1-4CA3-8C0B-04AC9ACAFC2C}" sibTransId="{9A93AC1A-B7D8-416E-9869-67D98E9C4922}"/>
    <dgm:cxn modelId="{FE21245F-0500-4985-B451-83D5C8746F3C}" type="presOf" srcId="{EC271212-D769-40B2-8BD7-7BE1E50083F3}" destId="{068FDE63-9A94-4B78-85DF-D2F37D8E4D09}" srcOrd="0" destOrd="0" presId="urn:microsoft.com/office/officeart/2005/8/layout/vList5"/>
    <dgm:cxn modelId="{BC310C65-9738-4D22-8E2B-1CC46558087C}" srcId="{05FCED3E-C55D-4009-B67E-11E347979A02}" destId="{85529E7A-632B-424B-AFD7-CEDBD91E2FD3}" srcOrd="0" destOrd="0" parTransId="{22D5A2A9-90C3-4F6A-B861-C8E7D65E79FD}" sibTransId="{A5223BBB-9FE9-44BC-A6BD-F0DE83E05ACE}"/>
    <dgm:cxn modelId="{E4551701-AA53-4508-8830-5BF6CAE75433}" srcId="{5C2A2E80-2DCE-4DE5-B4E1-E2EC65DD9515}" destId="{ED692304-7674-4597-8093-72974D19EA1F}" srcOrd="1" destOrd="0" parTransId="{2095C54E-51BA-459D-9C7F-B3D0DFA9C50A}" sibTransId="{2FE4DAB0-D7C7-44FD-9820-CE24952C7535}"/>
    <dgm:cxn modelId="{CD7373B9-A7D3-4A16-A31A-A0763886D18D}" type="presOf" srcId="{88EA81C4-FE61-4DA8-B93D-AC66A20C8518}" destId="{8D47A5F7-963B-47E2-B619-78BED1BC025E}" srcOrd="0" destOrd="0" presId="urn:microsoft.com/office/officeart/2005/8/layout/vList5"/>
    <dgm:cxn modelId="{5314C8BD-468F-418B-A3AF-73CD7ACFEF57}" type="presOf" srcId="{05FCED3E-C55D-4009-B67E-11E347979A02}" destId="{0A4C65C6-E571-4E96-9E09-B5538C0A8E63}" srcOrd="0" destOrd="0" presId="urn:microsoft.com/office/officeart/2005/8/layout/vList5"/>
    <dgm:cxn modelId="{DB3F94BC-9634-41EC-B5F2-C9771FDF822E}" srcId="{5C2A2E80-2DCE-4DE5-B4E1-E2EC65DD9515}" destId="{88EA81C4-FE61-4DA8-B93D-AC66A20C8518}" srcOrd="0" destOrd="0" parTransId="{CDA37DA9-772D-489E-BDBC-4168BEA6692C}" sibTransId="{66F27ADE-EE1B-4A4F-B42C-6BADA7EE1197}"/>
    <dgm:cxn modelId="{97C42C1C-D7CB-4F0F-B84A-A7C438C3E99D}" srcId="{5C2A2E80-2DCE-4DE5-B4E1-E2EC65DD9515}" destId="{1CB14662-E51D-4627-A4A0-1859C8AAEBB9}" srcOrd="3" destOrd="0" parTransId="{552E3CF9-C2FC-443A-841C-A08049E5BAD5}" sibTransId="{F8F5E2B4-FE56-4553-BC22-BE78803D0AF0}"/>
    <dgm:cxn modelId="{312D84FD-B2A3-4A65-A29B-362618CC51EC}" srcId="{1CB14662-E51D-4627-A4A0-1859C8AAEBB9}" destId="{275F9C02-6E8A-40A3-A0A5-78E346E2524E}" srcOrd="0" destOrd="0" parTransId="{D0D11B9C-7519-4751-AE60-94299FB697EA}" sibTransId="{8032B4C6-61FD-411F-975E-6177B484E851}"/>
    <dgm:cxn modelId="{478F6B1E-F1A7-47C3-9B0E-8CEFDD03028E}" srcId="{5C2A2E80-2DCE-4DE5-B4E1-E2EC65DD9515}" destId="{05FCED3E-C55D-4009-B67E-11E347979A02}" srcOrd="2" destOrd="0" parTransId="{839B6B24-F245-4978-93A1-75EB97E18A14}" sibTransId="{3F2D19BD-042F-49DE-93A1-7EAE6DFF34C3}"/>
    <dgm:cxn modelId="{14A3138D-6D7B-4217-8EA3-68E1F62989AF}" type="presOf" srcId="{85529E7A-632B-424B-AFD7-CEDBD91E2FD3}" destId="{83F3A69F-2D84-4958-AAD2-CD3FDE077F83}" srcOrd="0" destOrd="0" presId="urn:microsoft.com/office/officeart/2005/8/layout/vList5"/>
    <dgm:cxn modelId="{C0367060-577B-4A0C-B120-2CDE96A8F0D3}" type="presParOf" srcId="{6B0741C1-7E5D-4A21-9D86-C864BF22BF56}" destId="{F1B53017-C24D-4F02-A9F9-41686BA54B12}" srcOrd="0" destOrd="0" presId="urn:microsoft.com/office/officeart/2005/8/layout/vList5"/>
    <dgm:cxn modelId="{DC4D2E7A-2584-480A-82D1-7D24FA0C6929}" type="presParOf" srcId="{F1B53017-C24D-4F02-A9F9-41686BA54B12}" destId="{8D47A5F7-963B-47E2-B619-78BED1BC025E}" srcOrd="0" destOrd="0" presId="urn:microsoft.com/office/officeart/2005/8/layout/vList5"/>
    <dgm:cxn modelId="{21B65D2A-66CF-4FC0-A791-D8A156F69F27}" type="presParOf" srcId="{F1B53017-C24D-4F02-A9F9-41686BA54B12}" destId="{068FDE63-9A94-4B78-85DF-D2F37D8E4D09}" srcOrd="1" destOrd="0" presId="urn:microsoft.com/office/officeart/2005/8/layout/vList5"/>
    <dgm:cxn modelId="{4AC10245-57DC-432D-B98F-2C1ADBF9714D}" type="presParOf" srcId="{6B0741C1-7E5D-4A21-9D86-C864BF22BF56}" destId="{F196ECF7-F40F-4794-AE2B-FB6B4679AF86}" srcOrd="1" destOrd="0" presId="urn:microsoft.com/office/officeart/2005/8/layout/vList5"/>
    <dgm:cxn modelId="{8F045243-25E3-412D-87F0-02D960D836B6}" type="presParOf" srcId="{6B0741C1-7E5D-4A21-9D86-C864BF22BF56}" destId="{650686AD-4FFA-4603-BFCF-29E43ED27E13}" srcOrd="2" destOrd="0" presId="urn:microsoft.com/office/officeart/2005/8/layout/vList5"/>
    <dgm:cxn modelId="{FDE3E7A8-E60C-464F-BD7B-8240BF9B2CB8}" type="presParOf" srcId="{650686AD-4FFA-4603-BFCF-29E43ED27E13}" destId="{D79F8DD2-79B4-4EEE-BF81-140591A0F60E}" srcOrd="0" destOrd="0" presId="urn:microsoft.com/office/officeart/2005/8/layout/vList5"/>
    <dgm:cxn modelId="{8D540E65-1917-4B84-A443-C488BC078C48}" type="presParOf" srcId="{650686AD-4FFA-4603-BFCF-29E43ED27E13}" destId="{F7CDB4AB-931D-4BDA-922C-339FA2325B8C}" srcOrd="1" destOrd="0" presId="urn:microsoft.com/office/officeart/2005/8/layout/vList5"/>
    <dgm:cxn modelId="{2A2B8897-DE70-4173-B4DF-6E2B4BD23A42}" type="presParOf" srcId="{6B0741C1-7E5D-4A21-9D86-C864BF22BF56}" destId="{3322726A-A56D-41A0-8DB0-3A35B6E59F92}" srcOrd="3" destOrd="0" presId="urn:microsoft.com/office/officeart/2005/8/layout/vList5"/>
    <dgm:cxn modelId="{9248DB1D-3699-4388-9C19-B78CCF9CA5B4}" type="presParOf" srcId="{6B0741C1-7E5D-4A21-9D86-C864BF22BF56}" destId="{CD7C4AF4-9EDF-4D45-A0C1-6355EFBA5292}" srcOrd="4" destOrd="0" presId="urn:microsoft.com/office/officeart/2005/8/layout/vList5"/>
    <dgm:cxn modelId="{B35030E5-115F-4341-A834-15ACC8D27DE3}" type="presParOf" srcId="{CD7C4AF4-9EDF-4D45-A0C1-6355EFBA5292}" destId="{0A4C65C6-E571-4E96-9E09-B5538C0A8E63}" srcOrd="0" destOrd="0" presId="urn:microsoft.com/office/officeart/2005/8/layout/vList5"/>
    <dgm:cxn modelId="{508A25C9-48B2-45A1-9F7D-F789ABDBD0F4}" type="presParOf" srcId="{CD7C4AF4-9EDF-4D45-A0C1-6355EFBA5292}" destId="{83F3A69F-2D84-4958-AAD2-CD3FDE077F83}" srcOrd="1" destOrd="0" presId="urn:microsoft.com/office/officeart/2005/8/layout/vList5"/>
    <dgm:cxn modelId="{95935631-3873-4C60-9381-A64497D9D2BB}" type="presParOf" srcId="{6B0741C1-7E5D-4A21-9D86-C864BF22BF56}" destId="{147DE10A-3D9C-40BD-AF4B-AA93077D82F3}" srcOrd="5" destOrd="0" presId="urn:microsoft.com/office/officeart/2005/8/layout/vList5"/>
    <dgm:cxn modelId="{96B8CD6E-647E-409A-BE1F-0AE65E24F5D7}" type="presParOf" srcId="{6B0741C1-7E5D-4A21-9D86-C864BF22BF56}" destId="{FCAF76D3-0410-4727-810A-B034455FB2C7}" srcOrd="6" destOrd="0" presId="urn:microsoft.com/office/officeart/2005/8/layout/vList5"/>
    <dgm:cxn modelId="{1996E12E-BB50-4758-9ED5-86280A116063}" type="presParOf" srcId="{FCAF76D3-0410-4727-810A-B034455FB2C7}" destId="{8C9C5353-9A9C-4163-8AA3-4C94F0E7A39C}" srcOrd="0" destOrd="0" presId="urn:microsoft.com/office/officeart/2005/8/layout/vList5"/>
    <dgm:cxn modelId="{500D373A-C500-4E4D-BF95-92B19F43CBA1}" type="presParOf" srcId="{FCAF76D3-0410-4727-810A-B034455FB2C7}" destId="{7B76A533-8BFA-4965-AC56-3F3854A3611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D94A9E-6171-4E6F-AFA6-91EA62DD8C8E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518DB21-C0F6-4831-BE8A-5C756223C48C}">
      <dgm:prSet phldrT="[Текст]"/>
      <dgm:spPr>
        <a:xfrm rot="5400000">
          <a:off x="3504664" y="-3152845"/>
          <a:ext cx="956187" cy="7505895"/>
        </a:xfrm>
        <a:prstGeom prst="round2SameRect">
          <a:avLst/>
        </a:prstGeom>
        <a:solidFill>
          <a:srgbClr val="FF6699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669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 smtClean="0">
              <a:solidFill>
                <a:srgbClr val="000033">
                  <a:hueOff val="0"/>
                  <a:satOff val="0"/>
                  <a:lumOff val="0"/>
                  <a:alphaOff val="0"/>
                </a:srgbClr>
              </a:solidFill>
              <a:latin typeface="ALS Wagon"/>
              <a:ea typeface="+mn-ea"/>
              <a:cs typeface="+mn-cs"/>
            </a:rPr>
            <a:t>Заболевание, при котором повышается уровень сахара в крови, приводящее к поражению сосудов, нервов, изменениям в различным органах: сердце, почки, печень, глаза и др.</a:t>
          </a:r>
          <a:endParaRPr lang="ru-RU" dirty="0">
            <a:solidFill>
              <a:srgbClr val="000033">
                <a:hueOff val="0"/>
                <a:satOff val="0"/>
                <a:lumOff val="0"/>
                <a:alphaOff val="0"/>
              </a:srgbClr>
            </a:solidFill>
            <a:latin typeface="ALS Wagon"/>
            <a:ea typeface="+mn-ea"/>
            <a:cs typeface="+mn-cs"/>
          </a:endParaRPr>
        </a:p>
      </dgm:t>
    </dgm:pt>
    <dgm:pt modelId="{E8C5ECF2-3AE7-4319-A0BE-FA34A10D81DB}" type="parTrans" cxnId="{6C270BB7-623E-46FC-A0C4-BD3C440FC2DE}">
      <dgm:prSet/>
      <dgm:spPr/>
      <dgm:t>
        <a:bodyPr/>
        <a:lstStyle/>
        <a:p>
          <a:endParaRPr lang="ru-RU"/>
        </a:p>
      </dgm:t>
    </dgm:pt>
    <dgm:pt modelId="{C1A10D0F-2BFB-4BDD-A6EA-0DFBBD63293B}" type="sibTrans" cxnId="{6C270BB7-623E-46FC-A0C4-BD3C440FC2DE}">
      <dgm:prSet/>
      <dgm:spPr/>
      <dgm:t>
        <a:bodyPr/>
        <a:lstStyle/>
        <a:p>
          <a:endParaRPr lang="ru-RU"/>
        </a:p>
      </dgm:t>
    </dgm:pt>
    <dgm:pt modelId="{1874EA00-3693-46BD-A276-E2D30B519047}">
      <dgm:prSet/>
      <dgm:spPr>
        <a:xfrm>
          <a:off x="118" y="1257480"/>
          <a:ext cx="1452280" cy="1195234"/>
        </a:xfrm>
        <a:prstGeom prst="roundRect">
          <a:avLst/>
        </a:prstGeom>
        <a:solidFill>
          <a:srgbClr val="FF6699">
            <a:hueOff val="-3199998"/>
            <a:satOff val="0"/>
            <a:lumOff val="-1000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 smtClean="0">
              <a:solidFill>
                <a:srgbClr val="FFFFFF"/>
              </a:solidFill>
              <a:latin typeface="ALS Wagon"/>
              <a:ea typeface="+mn-ea"/>
              <a:cs typeface="+mn-cs"/>
            </a:rPr>
            <a:t>Опасно:</a:t>
          </a:r>
        </a:p>
      </dgm:t>
    </dgm:pt>
    <dgm:pt modelId="{281AE2DF-7C66-4728-9798-D2FF87D863B5}" type="parTrans" cxnId="{DD77B3DD-98C1-4A4A-8BBE-E3CB926DAA33}">
      <dgm:prSet/>
      <dgm:spPr/>
      <dgm:t>
        <a:bodyPr/>
        <a:lstStyle/>
        <a:p>
          <a:endParaRPr lang="ru-RU"/>
        </a:p>
      </dgm:t>
    </dgm:pt>
    <dgm:pt modelId="{7D68C3E0-7C1D-41CF-8EB5-02C71E22C752}" type="sibTrans" cxnId="{DD77B3DD-98C1-4A4A-8BBE-E3CB926DAA33}">
      <dgm:prSet/>
      <dgm:spPr/>
      <dgm:t>
        <a:bodyPr/>
        <a:lstStyle/>
        <a:p>
          <a:endParaRPr lang="ru-RU"/>
        </a:p>
      </dgm:t>
    </dgm:pt>
    <dgm:pt modelId="{5C6DB544-3729-425B-A96D-5395FD6063D2}">
      <dgm:prSet/>
      <dgm:spPr>
        <a:xfrm>
          <a:off x="118" y="2512476"/>
          <a:ext cx="1474540" cy="1195234"/>
        </a:xfrm>
        <a:prstGeom prst="roundRect">
          <a:avLst/>
        </a:prstGeom>
        <a:solidFill>
          <a:srgbClr val="FF6699">
            <a:hueOff val="-6399995"/>
            <a:satOff val="0"/>
            <a:lumOff val="-2000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 smtClean="0">
              <a:solidFill>
                <a:srgbClr val="FFFFFF"/>
              </a:solidFill>
              <a:latin typeface="ALS Wagon"/>
              <a:ea typeface="+mn-ea"/>
              <a:cs typeface="+mn-cs"/>
            </a:rPr>
            <a:t>Первые признаки диабета:</a:t>
          </a:r>
        </a:p>
      </dgm:t>
    </dgm:pt>
    <dgm:pt modelId="{ABBCA120-8045-4B4B-A402-8B0852C9FF14}" type="parTrans" cxnId="{61FFA424-35FB-440C-8780-170D9A74D35F}">
      <dgm:prSet/>
      <dgm:spPr/>
      <dgm:t>
        <a:bodyPr/>
        <a:lstStyle/>
        <a:p>
          <a:endParaRPr lang="ru-RU"/>
        </a:p>
      </dgm:t>
    </dgm:pt>
    <dgm:pt modelId="{A1C917DB-20AC-4435-B177-A53968352D1F}" type="sibTrans" cxnId="{61FFA424-35FB-440C-8780-170D9A74D35F}">
      <dgm:prSet/>
      <dgm:spPr/>
      <dgm:t>
        <a:bodyPr/>
        <a:lstStyle/>
        <a:p>
          <a:endParaRPr lang="ru-RU"/>
        </a:p>
      </dgm:t>
    </dgm:pt>
    <dgm:pt modelId="{0C02CE31-F802-47F5-BED9-3533F851DDC6}">
      <dgm:prSet/>
      <dgm:spPr>
        <a:xfrm rot="5400000">
          <a:off x="4115773" y="-1286370"/>
          <a:ext cx="956187" cy="6282938"/>
        </a:xfrm>
        <a:prstGeom prst="round2SameRect">
          <a:avLst/>
        </a:prstGeom>
        <a:solidFill>
          <a:srgbClr val="FF6699">
            <a:tint val="40000"/>
            <a:alpha val="90000"/>
            <a:hueOff val="-3316404"/>
            <a:satOff val="-17712"/>
            <a:lumOff val="-1731"/>
            <a:alphaOff val="0"/>
          </a:srgbClr>
        </a:solidFill>
        <a:ln w="12700" cap="flat" cmpd="sng" algn="ctr">
          <a:solidFill>
            <a:srgbClr val="FF6699">
              <a:tint val="40000"/>
              <a:alpha val="90000"/>
              <a:hueOff val="-3316404"/>
              <a:satOff val="-17712"/>
              <a:lumOff val="-1731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 smtClean="0">
              <a:solidFill>
                <a:srgbClr val="000033">
                  <a:hueOff val="0"/>
                  <a:satOff val="0"/>
                  <a:lumOff val="0"/>
                  <a:alphaOff val="0"/>
                </a:srgbClr>
              </a:solidFill>
              <a:latin typeface="ALS Wagon"/>
              <a:ea typeface="+mn-ea"/>
              <a:cs typeface="+mn-cs"/>
            </a:rPr>
            <a:t>Может длительно протекать бессимптомно (без признаков заболевания)!</a:t>
          </a:r>
        </a:p>
      </dgm:t>
    </dgm:pt>
    <dgm:pt modelId="{34096B45-5751-4F90-9E75-29640C0941A4}" type="parTrans" cxnId="{B6455033-433D-49C4-9359-6F09A15BC5C2}">
      <dgm:prSet/>
      <dgm:spPr/>
      <dgm:t>
        <a:bodyPr/>
        <a:lstStyle/>
        <a:p>
          <a:endParaRPr lang="ru-RU"/>
        </a:p>
      </dgm:t>
    </dgm:pt>
    <dgm:pt modelId="{A819D79F-8746-4309-8CBC-37D8652919ED}" type="sibTrans" cxnId="{B6455033-433D-49C4-9359-6F09A15BC5C2}">
      <dgm:prSet/>
      <dgm:spPr/>
      <dgm:t>
        <a:bodyPr/>
        <a:lstStyle/>
        <a:p>
          <a:endParaRPr lang="ru-RU"/>
        </a:p>
      </dgm:t>
    </dgm:pt>
    <dgm:pt modelId="{CF51F434-8551-4751-A6C7-E6A4EE4941DB}">
      <dgm:prSet/>
      <dgm:spPr>
        <a:xfrm rot="5400000">
          <a:off x="4126599" y="-19941"/>
          <a:ext cx="956187" cy="6260070"/>
        </a:xfrm>
        <a:prstGeom prst="round2SameRect">
          <a:avLst/>
        </a:prstGeom>
        <a:solidFill>
          <a:srgbClr val="FF6699">
            <a:tint val="40000"/>
            <a:alpha val="90000"/>
            <a:hueOff val="-6632809"/>
            <a:satOff val="-35425"/>
            <a:lumOff val="-3463"/>
            <a:alphaOff val="0"/>
          </a:srgbClr>
        </a:solidFill>
        <a:ln w="12700" cap="flat" cmpd="sng" algn="ctr">
          <a:solidFill>
            <a:srgbClr val="FF6699">
              <a:tint val="40000"/>
              <a:alpha val="90000"/>
              <a:hueOff val="-6632809"/>
              <a:satOff val="-35425"/>
              <a:lumOff val="-3463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 smtClean="0">
              <a:solidFill>
                <a:srgbClr val="000033">
                  <a:hueOff val="0"/>
                  <a:satOff val="0"/>
                  <a:lumOff val="0"/>
                  <a:alphaOff val="0"/>
                </a:srgbClr>
              </a:solidFill>
              <a:latin typeface="ALS Wagon"/>
              <a:ea typeface="+mn-ea"/>
              <a:cs typeface="+mn-cs"/>
            </a:rPr>
            <a:t>Повышенный аппетит, жажда и сухость во рту, частое и обильное мочеиспускание, зуд кожи и слизистых, изменение массы тела, длительное заживление ран, быстрая утомляемость, слабость</a:t>
          </a:r>
        </a:p>
      </dgm:t>
    </dgm:pt>
    <dgm:pt modelId="{08ECFD35-5AF9-4142-AD38-97D315280E12}" type="parTrans" cxnId="{09559376-30D2-4D0A-8C33-45580D919546}">
      <dgm:prSet/>
      <dgm:spPr/>
      <dgm:t>
        <a:bodyPr/>
        <a:lstStyle/>
        <a:p>
          <a:endParaRPr lang="ru-RU"/>
        </a:p>
      </dgm:t>
    </dgm:pt>
    <dgm:pt modelId="{1AC63533-9D90-427F-BD67-4A9C3EBDC14E}" type="sibTrans" cxnId="{09559376-30D2-4D0A-8C33-45580D919546}">
      <dgm:prSet/>
      <dgm:spPr/>
      <dgm:t>
        <a:bodyPr/>
        <a:lstStyle/>
        <a:p>
          <a:endParaRPr lang="ru-RU"/>
        </a:p>
      </dgm:t>
    </dgm:pt>
    <dgm:pt modelId="{0EEF7C79-8F52-475C-B5E8-E155B5B54B1A}">
      <dgm:prSet phldrT="[Текст]"/>
      <dgm:spPr>
        <a:xfrm>
          <a:off x="118" y="2485"/>
          <a:ext cx="229692" cy="1195234"/>
        </a:xfrm>
        <a:prstGeom prst="roundRect">
          <a:avLst/>
        </a:prstGeom>
        <a:solidFill>
          <a:srgbClr val="FF66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dirty="0">
            <a:solidFill>
              <a:srgbClr val="FFFFFF"/>
            </a:solidFill>
            <a:latin typeface="ALS Wagon"/>
            <a:ea typeface="+mn-ea"/>
            <a:cs typeface="+mn-cs"/>
          </a:endParaRPr>
        </a:p>
      </dgm:t>
    </dgm:pt>
    <dgm:pt modelId="{D90A95B9-0664-4351-A384-96273CE86EBA}" type="sibTrans" cxnId="{692F39B6-64C6-40B8-A08D-43F4185D45D7}">
      <dgm:prSet/>
      <dgm:spPr/>
      <dgm:t>
        <a:bodyPr/>
        <a:lstStyle/>
        <a:p>
          <a:endParaRPr lang="ru-RU"/>
        </a:p>
      </dgm:t>
    </dgm:pt>
    <dgm:pt modelId="{6140A71A-7ADE-42A7-A501-A887D0DDC4FA}" type="parTrans" cxnId="{692F39B6-64C6-40B8-A08D-43F4185D45D7}">
      <dgm:prSet/>
      <dgm:spPr/>
      <dgm:t>
        <a:bodyPr/>
        <a:lstStyle/>
        <a:p>
          <a:endParaRPr lang="ru-RU"/>
        </a:p>
      </dgm:t>
    </dgm:pt>
    <dgm:pt modelId="{095ED6AC-739B-4DF2-9A7E-7DCD495BB427}">
      <dgm:prSet/>
      <dgm:spPr>
        <a:xfrm rot="5400000">
          <a:off x="3492602" y="605962"/>
          <a:ext cx="956187" cy="7518253"/>
        </a:xfrm>
        <a:prstGeom prst="round2SameRect">
          <a:avLst/>
        </a:prstGeom>
        <a:solidFill>
          <a:srgbClr val="FF6699">
            <a:tint val="40000"/>
            <a:alpha val="90000"/>
            <a:hueOff val="-9949213"/>
            <a:satOff val="-53137"/>
            <a:lumOff val="-5194"/>
            <a:alphaOff val="0"/>
          </a:srgbClr>
        </a:solidFill>
        <a:ln w="12700" cap="flat" cmpd="sng" algn="ctr">
          <a:solidFill>
            <a:srgbClr val="FF6699">
              <a:tint val="40000"/>
              <a:alpha val="90000"/>
              <a:hueOff val="-9949213"/>
              <a:satOff val="-53137"/>
              <a:lumOff val="-519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dirty="0" smtClean="0">
              <a:solidFill>
                <a:srgbClr val="000033">
                  <a:hueOff val="0"/>
                  <a:satOff val="0"/>
                  <a:lumOff val="0"/>
                  <a:alphaOff val="0"/>
                </a:srgbClr>
              </a:solidFill>
              <a:latin typeface="ALS Wagon"/>
              <a:ea typeface="+mn-ea"/>
              <a:cs typeface="+mn-cs"/>
            </a:rPr>
            <a:t>Норма глюкозы в крови: от 3,3 до 5,5 </a:t>
          </a:r>
          <a:r>
            <a:rPr lang="ru-RU" dirty="0" err="1" smtClean="0">
              <a:solidFill>
                <a:srgbClr val="000033">
                  <a:hueOff val="0"/>
                  <a:satOff val="0"/>
                  <a:lumOff val="0"/>
                  <a:alphaOff val="0"/>
                </a:srgbClr>
              </a:solidFill>
              <a:latin typeface="ALS Wagon"/>
              <a:ea typeface="+mn-ea"/>
              <a:cs typeface="+mn-cs"/>
            </a:rPr>
            <a:t>ммоль</a:t>
          </a:r>
          <a:r>
            <a:rPr lang="ru-RU" dirty="0" smtClean="0">
              <a:solidFill>
                <a:srgbClr val="000033">
                  <a:hueOff val="0"/>
                  <a:satOff val="0"/>
                  <a:lumOff val="0"/>
                  <a:alphaOff val="0"/>
                </a:srgbClr>
              </a:solidFill>
              <a:latin typeface="ALS Wagon"/>
              <a:ea typeface="+mn-ea"/>
              <a:cs typeface="+mn-cs"/>
            </a:rPr>
            <a:t>/л (кровь из пальца), до 6,1 </a:t>
          </a:r>
          <a:r>
            <a:rPr lang="ru-RU" dirty="0" err="1" smtClean="0">
              <a:solidFill>
                <a:srgbClr val="000033">
                  <a:hueOff val="0"/>
                  <a:satOff val="0"/>
                  <a:lumOff val="0"/>
                  <a:alphaOff val="0"/>
                </a:srgbClr>
              </a:solidFill>
              <a:latin typeface="ALS Wagon"/>
              <a:ea typeface="+mn-ea"/>
              <a:cs typeface="+mn-cs"/>
            </a:rPr>
            <a:t>ммоль</a:t>
          </a:r>
          <a:r>
            <a:rPr lang="ru-RU" dirty="0" smtClean="0">
              <a:solidFill>
                <a:srgbClr val="000033">
                  <a:hueOff val="0"/>
                  <a:satOff val="0"/>
                  <a:lumOff val="0"/>
                  <a:alphaOff val="0"/>
                </a:srgbClr>
              </a:solidFill>
              <a:latin typeface="ALS Wagon"/>
              <a:ea typeface="+mn-ea"/>
              <a:cs typeface="+mn-cs"/>
            </a:rPr>
            <a:t>/л (кровь из вены)</a:t>
          </a:r>
        </a:p>
      </dgm:t>
    </dgm:pt>
    <dgm:pt modelId="{623A7EC8-7CF1-4206-8549-CE1E0F8A8F53}" type="parTrans" cxnId="{10DC451B-8CF7-4CB2-A365-C152FC806353}">
      <dgm:prSet/>
      <dgm:spPr/>
      <dgm:t>
        <a:bodyPr/>
        <a:lstStyle/>
        <a:p>
          <a:endParaRPr lang="ru-RU"/>
        </a:p>
      </dgm:t>
    </dgm:pt>
    <dgm:pt modelId="{04C68842-7ADB-447B-8AC1-E3A67D30E32B}" type="sibTrans" cxnId="{10DC451B-8CF7-4CB2-A365-C152FC806353}">
      <dgm:prSet/>
      <dgm:spPr/>
      <dgm:t>
        <a:bodyPr/>
        <a:lstStyle/>
        <a:p>
          <a:endParaRPr lang="ru-RU"/>
        </a:p>
      </dgm:t>
    </dgm:pt>
    <dgm:pt modelId="{7D3C0C67-A142-4D06-BDDD-0349366440A1}">
      <dgm:prSet/>
      <dgm:spPr>
        <a:xfrm>
          <a:off x="118" y="3767472"/>
          <a:ext cx="211450" cy="1195234"/>
        </a:xfrm>
        <a:prstGeom prst="roundRect">
          <a:avLst/>
        </a:prstGeom>
        <a:solidFill>
          <a:srgbClr val="FF6699">
            <a:hueOff val="-9599993"/>
            <a:satOff val="0"/>
            <a:lumOff val="-3000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 dirty="0" smtClean="0">
            <a:solidFill>
              <a:srgbClr val="FFFFFF"/>
            </a:solidFill>
            <a:latin typeface="ALS Wagon"/>
            <a:ea typeface="+mn-ea"/>
            <a:cs typeface="+mn-cs"/>
          </a:endParaRPr>
        </a:p>
      </dgm:t>
    </dgm:pt>
    <dgm:pt modelId="{AE2A4BE6-28E8-4A69-9ABC-39766A69EC50}" type="parTrans" cxnId="{982B0FCF-DBF8-41A3-8981-9618C649DAE6}">
      <dgm:prSet/>
      <dgm:spPr/>
      <dgm:t>
        <a:bodyPr/>
        <a:lstStyle/>
        <a:p>
          <a:endParaRPr lang="ru-RU"/>
        </a:p>
      </dgm:t>
    </dgm:pt>
    <dgm:pt modelId="{BBCC0F79-849F-47EF-AF82-60D68D34A65F}" type="sibTrans" cxnId="{982B0FCF-DBF8-41A3-8981-9618C649DAE6}">
      <dgm:prSet/>
      <dgm:spPr/>
      <dgm:t>
        <a:bodyPr/>
        <a:lstStyle/>
        <a:p>
          <a:endParaRPr lang="ru-RU"/>
        </a:p>
      </dgm:t>
    </dgm:pt>
    <dgm:pt modelId="{AAFD53FD-68E6-494B-802A-A05F0BB07E7B}" type="pres">
      <dgm:prSet presAssocID="{13D94A9E-6171-4E6F-AFA6-91EA62DD8C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D934D6-40BC-414E-95C8-901E909810D9}" type="pres">
      <dgm:prSet presAssocID="{0EEF7C79-8F52-475C-B5E8-E155B5B54B1A}" presName="linNode" presStyleCnt="0"/>
      <dgm:spPr/>
    </dgm:pt>
    <dgm:pt modelId="{848B3F19-5852-4A66-8AFD-9BCE3C000DDB}" type="pres">
      <dgm:prSet presAssocID="{0EEF7C79-8F52-475C-B5E8-E155B5B54B1A}" presName="parentText" presStyleLbl="node1" presStyleIdx="0" presStyleCnt="4" custScaleX="910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3A0DAB-9570-4A00-9587-F40191095857}" type="pres">
      <dgm:prSet presAssocID="{0EEF7C79-8F52-475C-B5E8-E155B5B54B1A}" presName="descendantText" presStyleLbl="alignAccFollowNode1" presStyleIdx="0" presStyleCnt="4" custScaleX="1673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1C335-CFAC-40F3-9C44-A8E648B90733}" type="pres">
      <dgm:prSet presAssocID="{D90A95B9-0664-4351-A384-96273CE86EBA}" presName="sp" presStyleCnt="0"/>
      <dgm:spPr/>
    </dgm:pt>
    <dgm:pt modelId="{1FB66EAF-E9EC-405D-9982-DF91E5553440}" type="pres">
      <dgm:prSet presAssocID="{1874EA00-3693-46BD-A276-E2D30B519047}" presName="linNode" presStyleCnt="0"/>
      <dgm:spPr/>
    </dgm:pt>
    <dgm:pt modelId="{5899ABFB-4E98-490E-81FA-A883DFAADF1D}" type="pres">
      <dgm:prSet presAssocID="{1874EA00-3693-46BD-A276-E2D30B51904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8478C-0DED-4BE3-8BA6-906F781B9FA5}" type="pres">
      <dgm:prSet presAssocID="{1874EA00-3693-46BD-A276-E2D30B519047}" presName="descendantText" presStyleLbl="alignAccFollowNode1" presStyleIdx="1" presStyleCnt="4" custScaleX="243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8FF7DE-A12A-489B-BF02-80DF1E258FC6}" type="pres">
      <dgm:prSet presAssocID="{7D68C3E0-7C1D-41CF-8EB5-02C71E22C752}" presName="sp" presStyleCnt="0"/>
      <dgm:spPr/>
    </dgm:pt>
    <dgm:pt modelId="{15D235ED-206C-427A-A51C-7355E93D8F78}" type="pres">
      <dgm:prSet presAssocID="{5C6DB544-3729-425B-A96D-5395FD6063D2}" presName="linNode" presStyleCnt="0"/>
      <dgm:spPr/>
    </dgm:pt>
    <dgm:pt modelId="{E366F6D5-39A9-4912-B770-EBBC03071782}" type="pres">
      <dgm:prSet presAssocID="{5C6DB544-3729-425B-A96D-5395FD6063D2}" presName="parentText" presStyleLbl="node1" presStyleIdx="2" presStyleCnt="4" custScaleX="1084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8EC85A-1954-42E3-A832-4F2D63EE2875}" type="pres">
      <dgm:prSet presAssocID="{5C6DB544-3729-425B-A96D-5395FD6063D2}" presName="descendantText" presStyleLbl="alignAccFollowNode1" presStyleIdx="2" presStyleCnt="4" custScaleX="258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F2F262-DB00-470D-B5E6-83C1E5748E90}" type="pres">
      <dgm:prSet presAssocID="{A1C917DB-20AC-4435-B177-A53968352D1F}" presName="sp" presStyleCnt="0"/>
      <dgm:spPr/>
    </dgm:pt>
    <dgm:pt modelId="{329F7A69-4577-42C5-A5EE-19C852B644A0}" type="pres">
      <dgm:prSet presAssocID="{7D3C0C67-A142-4D06-BDDD-0349366440A1}" presName="linNode" presStyleCnt="0"/>
      <dgm:spPr/>
    </dgm:pt>
    <dgm:pt modelId="{3D546542-12DB-4275-A0A6-5F00D552613F}" type="pres">
      <dgm:prSet presAssocID="{7D3C0C67-A142-4D06-BDDD-0349366440A1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ECA3B-40F5-4DF5-AFCF-04BACDB18B39}" type="pres">
      <dgm:prSet presAssocID="{7D3C0C67-A142-4D06-BDDD-0349366440A1}" presName="descendantText" presStyleLbl="alignAccFollowNode1" presStyleIdx="3" presStyleCnt="4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DCDBD7-2D92-4788-A551-5B5D0C5A8855}" type="presOf" srcId="{5C6DB544-3729-425B-A96D-5395FD6063D2}" destId="{E366F6D5-39A9-4912-B770-EBBC03071782}" srcOrd="0" destOrd="0" presId="urn:microsoft.com/office/officeart/2005/8/layout/vList5"/>
    <dgm:cxn modelId="{B6455033-433D-49C4-9359-6F09A15BC5C2}" srcId="{1874EA00-3693-46BD-A276-E2D30B519047}" destId="{0C02CE31-F802-47F5-BED9-3533F851DDC6}" srcOrd="0" destOrd="0" parTransId="{34096B45-5751-4F90-9E75-29640C0941A4}" sibTransId="{A819D79F-8746-4309-8CBC-37D8652919ED}"/>
    <dgm:cxn modelId="{37D08FEF-CDE7-48F2-9202-4A1FA7BC4FCF}" type="presOf" srcId="{1874EA00-3693-46BD-A276-E2D30B519047}" destId="{5899ABFB-4E98-490E-81FA-A883DFAADF1D}" srcOrd="0" destOrd="0" presId="urn:microsoft.com/office/officeart/2005/8/layout/vList5"/>
    <dgm:cxn modelId="{09559376-30D2-4D0A-8C33-45580D919546}" srcId="{5C6DB544-3729-425B-A96D-5395FD6063D2}" destId="{CF51F434-8551-4751-A6C7-E6A4EE4941DB}" srcOrd="0" destOrd="0" parTransId="{08ECFD35-5AF9-4142-AD38-97D315280E12}" sibTransId="{1AC63533-9D90-427F-BD67-4A9C3EBDC14E}"/>
    <dgm:cxn modelId="{C7421FEE-2C02-4A48-A610-9D4D8223A052}" type="presOf" srcId="{0EEF7C79-8F52-475C-B5E8-E155B5B54B1A}" destId="{848B3F19-5852-4A66-8AFD-9BCE3C000DDB}" srcOrd="0" destOrd="0" presId="urn:microsoft.com/office/officeart/2005/8/layout/vList5"/>
    <dgm:cxn modelId="{6C270BB7-623E-46FC-A0C4-BD3C440FC2DE}" srcId="{0EEF7C79-8F52-475C-B5E8-E155B5B54B1A}" destId="{E518DB21-C0F6-4831-BE8A-5C756223C48C}" srcOrd="0" destOrd="0" parTransId="{E8C5ECF2-3AE7-4319-A0BE-FA34A10D81DB}" sibTransId="{C1A10D0F-2BFB-4BDD-A6EA-0DFBBD63293B}"/>
    <dgm:cxn modelId="{8BBE390A-62DD-4516-AF88-BCD62A33DBB9}" type="presOf" srcId="{13D94A9E-6171-4E6F-AFA6-91EA62DD8C8E}" destId="{AAFD53FD-68E6-494B-802A-A05F0BB07E7B}" srcOrd="0" destOrd="0" presId="urn:microsoft.com/office/officeart/2005/8/layout/vList5"/>
    <dgm:cxn modelId="{692F39B6-64C6-40B8-A08D-43F4185D45D7}" srcId="{13D94A9E-6171-4E6F-AFA6-91EA62DD8C8E}" destId="{0EEF7C79-8F52-475C-B5E8-E155B5B54B1A}" srcOrd="0" destOrd="0" parTransId="{6140A71A-7ADE-42A7-A501-A887D0DDC4FA}" sibTransId="{D90A95B9-0664-4351-A384-96273CE86EBA}"/>
    <dgm:cxn modelId="{C3108DA5-0FD1-4503-94FC-6D4E0C3DA1CD}" type="presOf" srcId="{095ED6AC-739B-4DF2-9A7E-7DCD495BB427}" destId="{179ECA3B-40F5-4DF5-AFCF-04BACDB18B39}" srcOrd="0" destOrd="0" presId="urn:microsoft.com/office/officeart/2005/8/layout/vList5"/>
    <dgm:cxn modelId="{0D5811C6-697B-45C9-986E-EA0EDCA6C925}" type="presOf" srcId="{E518DB21-C0F6-4831-BE8A-5C756223C48C}" destId="{153A0DAB-9570-4A00-9587-F40191095857}" srcOrd="0" destOrd="0" presId="urn:microsoft.com/office/officeart/2005/8/layout/vList5"/>
    <dgm:cxn modelId="{C0EEF2C3-DFBC-40D9-979A-1D2F1BAF2D02}" type="presOf" srcId="{0C02CE31-F802-47F5-BED9-3533F851DDC6}" destId="{1148478C-0DED-4BE3-8BA6-906F781B9FA5}" srcOrd="0" destOrd="0" presId="urn:microsoft.com/office/officeart/2005/8/layout/vList5"/>
    <dgm:cxn modelId="{DD77B3DD-98C1-4A4A-8BBE-E3CB926DAA33}" srcId="{13D94A9E-6171-4E6F-AFA6-91EA62DD8C8E}" destId="{1874EA00-3693-46BD-A276-E2D30B519047}" srcOrd="1" destOrd="0" parTransId="{281AE2DF-7C66-4728-9798-D2FF87D863B5}" sibTransId="{7D68C3E0-7C1D-41CF-8EB5-02C71E22C752}"/>
    <dgm:cxn modelId="{982B0FCF-DBF8-41A3-8981-9618C649DAE6}" srcId="{13D94A9E-6171-4E6F-AFA6-91EA62DD8C8E}" destId="{7D3C0C67-A142-4D06-BDDD-0349366440A1}" srcOrd="3" destOrd="0" parTransId="{AE2A4BE6-28E8-4A69-9ABC-39766A69EC50}" sibTransId="{BBCC0F79-849F-47EF-AF82-60D68D34A65F}"/>
    <dgm:cxn modelId="{61FFA424-35FB-440C-8780-170D9A74D35F}" srcId="{13D94A9E-6171-4E6F-AFA6-91EA62DD8C8E}" destId="{5C6DB544-3729-425B-A96D-5395FD6063D2}" srcOrd="2" destOrd="0" parTransId="{ABBCA120-8045-4B4B-A402-8B0852C9FF14}" sibTransId="{A1C917DB-20AC-4435-B177-A53968352D1F}"/>
    <dgm:cxn modelId="{10DC451B-8CF7-4CB2-A365-C152FC806353}" srcId="{7D3C0C67-A142-4D06-BDDD-0349366440A1}" destId="{095ED6AC-739B-4DF2-9A7E-7DCD495BB427}" srcOrd="0" destOrd="0" parTransId="{623A7EC8-7CF1-4206-8549-CE1E0F8A8F53}" sibTransId="{04C68842-7ADB-447B-8AC1-E3A67D30E32B}"/>
    <dgm:cxn modelId="{545534AF-0A32-4945-80B1-3D42FDC10712}" type="presOf" srcId="{CF51F434-8551-4751-A6C7-E6A4EE4941DB}" destId="{048EC85A-1954-42E3-A832-4F2D63EE2875}" srcOrd="0" destOrd="0" presId="urn:microsoft.com/office/officeart/2005/8/layout/vList5"/>
    <dgm:cxn modelId="{3424433D-1987-40C9-A88F-70B957DFA8A3}" type="presOf" srcId="{7D3C0C67-A142-4D06-BDDD-0349366440A1}" destId="{3D546542-12DB-4275-A0A6-5F00D552613F}" srcOrd="0" destOrd="0" presId="urn:microsoft.com/office/officeart/2005/8/layout/vList5"/>
    <dgm:cxn modelId="{5F5DE8D7-BAF2-453A-8307-3E95DC675E04}" type="presParOf" srcId="{AAFD53FD-68E6-494B-802A-A05F0BB07E7B}" destId="{55D934D6-40BC-414E-95C8-901E909810D9}" srcOrd="0" destOrd="0" presId="urn:microsoft.com/office/officeart/2005/8/layout/vList5"/>
    <dgm:cxn modelId="{CC409C87-E01C-428E-A164-D2EAB04A6274}" type="presParOf" srcId="{55D934D6-40BC-414E-95C8-901E909810D9}" destId="{848B3F19-5852-4A66-8AFD-9BCE3C000DDB}" srcOrd="0" destOrd="0" presId="urn:microsoft.com/office/officeart/2005/8/layout/vList5"/>
    <dgm:cxn modelId="{B8DD6EFA-E559-4EB9-93EB-42E4141D5364}" type="presParOf" srcId="{55D934D6-40BC-414E-95C8-901E909810D9}" destId="{153A0DAB-9570-4A00-9587-F40191095857}" srcOrd="1" destOrd="0" presId="urn:microsoft.com/office/officeart/2005/8/layout/vList5"/>
    <dgm:cxn modelId="{BAF2B4ED-27AF-41EA-A266-056F02C8F652}" type="presParOf" srcId="{AAFD53FD-68E6-494B-802A-A05F0BB07E7B}" destId="{F651C335-CFAC-40F3-9C44-A8E648B90733}" srcOrd="1" destOrd="0" presId="urn:microsoft.com/office/officeart/2005/8/layout/vList5"/>
    <dgm:cxn modelId="{39158049-A07A-4F19-B13E-1257E7042186}" type="presParOf" srcId="{AAFD53FD-68E6-494B-802A-A05F0BB07E7B}" destId="{1FB66EAF-E9EC-405D-9982-DF91E5553440}" srcOrd="2" destOrd="0" presId="urn:microsoft.com/office/officeart/2005/8/layout/vList5"/>
    <dgm:cxn modelId="{3A46AF8C-FF32-4796-BBBA-6DEEBBA57BC2}" type="presParOf" srcId="{1FB66EAF-E9EC-405D-9982-DF91E5553440}" destId="{5899ABFB-4E98-490E-81FA-A883DFAADF1D}" srcOrd="0" destOrd="0" presId="urn:microsoft.com/office/officeart/2005/8/layout/vList5"/>
    <dgm:cxn modelId="{9B4C3052-2494-4FA3-B22C-7215977F6071}" type="presParOf" srcId="{1FB66EAF-E9EC-405D-9982-DF91E5553440}" destId="{1148478C-0DED-4BE3-8BA6-906F781B9FA5}" srcOrd="1" destOrd="0" presId="urn:microsoft.com/office/officeart/2005/8/layout/vList5"/>
    <dgm:cxn modelId="{6EF17870-F867-45A6-8A23-E2C87BD0A705}" type="presParOf" srcId="{AAFD53FD-68E6-494B-802A-A05F0BB07E7B}" destId="{9A8FF7DE-A12A-489B-BF02-80DF1E258FC6}" srcOrd="3" destOrd="0" presId="urn:microsoft.com/office/officeart/2005/8/layout/vList5"/>
    <dgm:cxn modelId="{D710709D-AD37-403D-9DB9-C81D4CD71B41}" type="presParOf" srcId="{AAFD53FD-68E6-494B-802A-A05F0BB07E7B}" destId="{15D235ED-206C-427A-A51C-7355E93D8F78}" srcOrd="4" destOrd="0" presId="urn:microsoft.com/office/officeart/2005/8/layout/vList5"/>
    <dgm:cxn modelId="{83CE38F3-73E3-48C8-8F6D-7971529E7DAD}" type="presParOf" srcId="{15D235ED-206C-427A-A51C-7355E93D8F78}" destId="{E366F6D5-39A9-4912-B770-EBBC03071782}" srcOrd="0" destOrd="0" presId="urn:microsoft.com/office/officeart/2005/8/layout/vList5"/>
    <dgm:cxn modelId="{3DF2F574-06A4-494B-ACA6-EE5FAA0E422A}" type="presParOf" srcId="{15D235ED-206C-427A-A51C-7355E93D8F78}" destId="{048EC85A-1954-42E3-A832-4F2D63EE2875}" srcOrd="1" destOrd="0" presId="urn:microsoft.com/office/officeart/2005/8/layout/vList5"/>
    <dgm:cxn modelId="{89F88664-C943-45B6-B5E1-FD77F3D7CFCC}" type="presParOf" srcId="{AAFD53FD-68E6-494B-802A-A05F0BB07E7B}" destId="{38F2F262-DB00-470D-B5E6-83C1E5748E90}" srcOrd="5" destOrd="0" presId="urn:microsoft.com/office/officeart/2005/8/layout/vList5"/>
    <dgm:cxn modelId="{F06127AD-7377-442A-9629-8F85F95CE394}" type="presParOf" srcId="{AAFD53FD-68E6-494B-802A-A05F0BB07E7B}" destId="{329F7A69-4577-42C5-A5EE-19C852B644A0}" srcOrd="6" destOrd="0" presId="urn:microsoft.com/office/officeart/2005/8/layout/vList5"/>
    <dgm:cxn modelId="{1537C1A8-17F5-492A-9D3C-E84A9596DB02}" type="presParOf" srcId="{329F7A69-4577-42C5-A5EE-19C852B644A0}" destId="{3D546542-12DB-4275-A0A6-5F00D552613F}" srcOrd="0" destOrd="0" presId="urn:microsoft.com/office/officeart/2005/8/layout/vList5"/>
    <dgm:cxn modelId="{C2B5856B-BF08-4B55-97B1-87503DEAE71C}" type="presParOf" srcId="{329F7A69-4577-42C5-A5EE-19C852B644A0}" destId="{179ECA3B-40F5-4DF5-AFCF-04BACDB18B3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098C0E-7DF5-4F06-A882-27C10604EC99}" type="doc">
      <dgm:prSet loTypeId="urn:microsoft.com/office/officeart/2005/8/layout/hList7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4C420B1-065E-450C-B89E-BC7CD15CAB41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ru-RU" dirty="0" smtClean="0"/>
        </a:p>
        <a:p>
          <a:pPr algn="ctr"/>
          <a:endParaRPr lang="ru-RU" dirty="0" smtClean="0"/>
        </a:p>
        <a:p>
          <a:pPr algn="ctr"/>
          <a:r>
            <a:rPr lang="ru-RU" dirty="0" smtClean="0"/>
            <a:t>Наследственная предрасположенность</a:t>
          </a:r>
          <a:endParaRPr lang="ru-RU" dirty="0"/>
        </a:p>
      </dgm:t>
    </dgm:pt>
    <dgm:pt modelId="{DF0005B8-FF90-4D9B-BB57-EFB7FA86A24F}" type="parTrans" cxnId="{C9CCAEF9-1A12-47F5-A80E-7E583AB6CE14}">
      <dgm:prSet/>
      <dgm:spPr/>
      <dgm:t>
        <a:bodyPr/>
        <a:lstStyle/>
        <a:p>
          <a:endParaRPr lang="ru-RU"/>
        </a:p>
      </dgm:t>
    </dgm:pt>
    <dgm:pt modelId="{B0D6666D-CEE5-4B68-BCC7-7DF295079A27}" type="sibTrans" cxnId="{C9CCAEF9-1A12-47F5-A80E-7E583AB6CE14}">
      <dgm:prSet/>
      <dgm:spPr/>
      <dgm:t>
        <a:bodyPr/>
        <a:lstStyle/>
        <a:p>
          <a:endParaRPr lang="ru-RU"/>
        </a:p>
      </dgm:t>
    </dgm:pt>
    <dgm:pt modelId="{E40A7F38-BDBD-4380-BEF6-2715B76C60D1}">
      <dgm:prSet phldrT="[Текст]"/>
      <dgm:spPr/>
      <dgm:t>
        <a:bodyPr/>
        <a:lstStyle/>
        <a:p>
          <a:r>
            <a:rPr lang="ru-RU" dirty="0" smtClean="0"/>
            <a:t>Низкая физическая активность</a:t>
          </a:r>
          <a:endParaRPr lang="ru-RU" dirty="0"/>
        </a:p>
      </dgm:t>
    </dgm:pt>
    <dgm:pt modelId="{A123C087-D9F5-40B2-A6B8-312145CAB360}" type="parTrans" cxnId="{C2D3A09B-1B2B-49C8-B947-71B423D2A6D5}">
      <dgm:prSet/>
      <dgm:spPr/>
      <dgm:t>
        <a:bodyPr/>
        <a:lstStyle/>
        <a:p>
          <a:endParaRPr lang="ru-RU"/>
        </a:p>
      </dgm:t>
    </dgm:pt>
    <dgm:pt modelId="{99142F26-282E-47A2-A2E3-461068CDC314}" type="sibTrans" cxnId="{C2D3A09B-1B2B-49C8-B947-71B423D2A6D5}">
      <dgm:prSet/>
      <dgm:spPr/>
      <dgm:t>
        <a:bodyPr/>
        <a:lstStyle/>
        <a:p>
          <a:endParaRPr lang="ru-RU"/>
        </a:p>
      </dgm:t>
    </dgm:pt>
    <dgm:pt modelId="{7FAD9369-F19B-4BBC-9E02-789A6F6434BE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endParaRPr lang="ru-RU" dirty="0"/>
        </a:p>
      </dgm:t>
    </dgm:pt>
    <dgm:pt modelId="{837A4355-FECA-4773-AB5A-73E386D9895E}" type="parTrans" cxnId="{4935AEAE-DEE1-4021-B344-6827730C6678}">
      <dgm:prSet/>
      <dgm:spPr/>
      <dgm:t>
        <a:bodyPr/>
        <a:lstStyle/>
        <a:p>
          <a:endParaRPr lang="ru-RU"/>
        </a:p>
      </dgm:t>
    </dgm:pt>
    <dgm:pt modelId="{96A11176-5AFF-4EFF-B7B1-58568F0E79C9}" type="sibTrans" cxnId="{4935AEAE-DEE1-4021-B344-6827730C6678}">
      <dgm:prSet/>
      <dgm:spPr/>
      <dgm:t>
        <a:bodyPr/>
        <a:lstStyle/>
        <a:p>
          <a:endParaRPr lang="ru-RU"/>
        </a:p>
      </dgm:t>
    </dgm:pt>
    <dgm:pt modelId="{6F648588-2728-4490-9135-1CB562E37118}">
      <dgm:prSet phldrT="[Текст]"/>
      <dgm:spPr/>
      <dgm:t>
        <a:bodyPr/>
        <a:lstStyle/>
        <a:p>
          <a:r>
            <a:rPr lang="ru-RU" dirty="0" smtClean="0"/>
            <a:t>Избыточная масса тела, ожирение</a:t>
          </a:r>
          <a:endParaRPr lang="ru-RU" dirty="0"/>
        </a:p>
      </dgm:t>
    </dgm:pt>
    <dgm:pt modelId="{03564329-F63E-49BC-8427-A66D507AA22D}" type="sibTrans" cxnId="{8D42DECD-47E8-4A5B-9FD3-EF66FEB48D8E}">
      <dgm:prSet/>
      <dgm:spPr/>
      <dgm:t>
        <a:bodyPr/>
        <a:lstStyle/>
        <a:p>
          <a:endParaRPr lang="ru-RU"/>
        </a:p>
      </dgm:t>
    </dgm:pt>
    <dgm:pt modelId="{38597CF5-5AC5-4CC0-A075-66D1BB0A4B87}" type="parTrans" cxnId="{8D42DECD-47E8-4A5B-9FD3-EF66FEB48D8E}">
      <dgm:prSet/>
      <dgm:spPr/>
      <dgm:t>
        <a:bodyPr/>
        <a:lstStyle/>
        <a:p>
          <a:endParaRPr lang="ru-RU"/>
        </a:p>
      </dgm:t>
    </dgm:pt>
    <dgm:pt modelId="{1A002DCF-B62C-4A43-9A1B-7D7DACA26594}" type="pres">
      <dgm:prSet presAssocID="{7B098C0E-7DF5-4F06-A882-27C10604EC9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48FD6B-5B81-44A6-8F28-A1A51EA34DB7}" type="pres">
      <dgm:prSet presAssocID="{7B098C0E-7DF5-4F06-A882-27C10604EC99}" presName="fgShape" presStyleLbl="fgShp" presStyleIdx="0" presStyleCnt="1"/>
      <dgm:spPr/>
      <dgm:t>
        <a:bodyPr/>
        <a:lstStyle/>
        <a:p>
          <a:endParaRPr lang="ru-RU"/>
        </a:p>
      </dgm:t>
    </dgm:pt>
    <dgm:pt modelId="{4BA66F54-BC86-42B2-B37F-0BBC00C54574}" type="pres">
      <dgm:prSet presAssocID="{7B098C0E-7DF5-4F06-A882-27C10604EC99}" presName="linComp" presStyleCnt="0"/>
      <dgm:spPr/>
    </dgm:pt>
    <dgm:pt modelId="{F8DDF90B-240D-45EF-BBE7-1EA65B28BB0D}" type="pres">
      <dgm:prSet presAssocID="{6F648588-2728-4490-9135-1CB562E37118}" presName="compNode" presStyleCnt="0"/>
      <dgm:spPr/>
    </dgm:pt>
    <dgm:pt modelId="{4068985A-E20D-4F35-B6C9-E4750D93E666}" type="pres">
      <dgm:prSet presAssocID="{6F648588-2728-4490-9135-1CB562E37118}" presName="bkgdShape" presStyleLbl="node1" presStyleIdx="0" presStyleCnt="3"/>
      <dgm:spPr/>
      <dgm:t>
        <a:bodyPr/>
        <a:lstStyle/>
        <a:p>
          <a:endParaRPr lang="ru-RU"/>
        </a:p>
      </dgm:t>
    </dgm:pt>
    <dgm:pt modelId="{772E29C7-CBA4-4844-BABD-50319E920357}" type="pres">
      <dgm:prSet presAssocID="{6F648588-2728-4490-9135-1CB562E37118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6F2C4-4C53-4E37-A565-41BCAEBFBFD5}" type="pres">
      <dgm:prSet presAssocID="{6F648588-2728-4490-9135-1CB562E37118}" presName="invisiNode" presStyleLbl="node1" presStyleIdx="0" presStyleCnt="3"/>
      <dgm:spPr/>
    </dgm:pt>
    <dgm:pt modelId="{60E8581F-0066-42BF-9FE5-A02CAA542F40}" type="pres">
      <dgm:prSet presAssocID="{6F648588-2728-4490-9135-1CB562E37118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39DC66-59D1-4403-AB7D-674F09877127}" type="pres">
      <dgm:prSet presAssocID="{03564329-F63E-49BC-8427-A66D507AA22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0CF74EA-AD58-47EE-B25E-21BEC29BC47E}" type="pres">
      <dgm:prSet presAssocID="{B4C420B1-065E-450C-B89E-BC7CD15CAB41}" presName="compNode" presStyleCnt="0"/>
      <dgm:spPr/>
    </dgm:pt>
    <dgm:pt modelId="{81F26FC5-26FB-4462-97CD-2FC39EB648F8}" type="pres">
      <dgm:prSet presAssocID="{B4C420B1-065E-450C-B89E-BC7CD15CAB41}" presName="bkgdShape" presStyleLbl="node1" presStyleIdx="1" presStyleCnt="3"/>
      <dgm:spPr/>
      <dgm:t>
        <a:bodyPr/>
        <a:lstStyle/>
        <a:p>
          <a:endParaRPr lang="ru-RU"/>
        </a:p>
      </dgm:t>
    </dgm:pt>
    <dgm:pt modelId="{1555B59F-2171-47E3-94BE-A3900B7EFAF6}" type="pres">
      <dgm:prSet presAssocID="{B4C420B1-065E-450C-B89E-BC7CD15CAB4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2DD64-D454-485D-B16A-FFC3E2A2E8FB}" type="pres">
      <dgm:prSet presAssocID="{B4C420B1-065E-450C-B89E-BC7CD15CAB41}" presName="invisiNode" presStyleLbl="node1" presStyleIdx="1" presStyleCnt="3"/>
      <dgm:spPr/>
    </dgm:pt>
    <dgm:pt modelId="{1B9481D6-A2AE-47FE-A532-CB8E44B74A85}" type="pres">
      <dgm:prSet presAssocID="{B4C420B1-065E-450C-B89E-BC7CD15CAB41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5E5F710-961C-45E4-89C7-ED3B0FF851D7}" type="pres">
      <dgm:prSet presAssocID="{B0D6666D-CEE5-4B68-BCC7-7DF295079A2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3A74046-AE53-4D47-9FD5-334093C48016}" type="pres">
      <dgm:prSet presAssocID="{E40A7F38-BDBD-4380-BEF6-2715B76C60D1}" presName="compNode" presStyleCnt="0"/>
      <dgm:spPr/>
    </dgm:pt>
    <dgm:pt modelId="{DC5E681D-442A-497D-A5C7-127A81B2BD11}" type="pres">
      <dgm:prSet presAssocID="{E40A7F38-BDBD-4380-BEF6-2715B76C60D1}" presName="bkgdShape" presStyleLbl="node1" presStyleIdx="2" presStyleCnt="3"/>
      <dgm:spPr/>
      <dgm:t>
        <a:bodyPr/>
        <a:lstStyle/>
        <a:p>
          <a:endParaRPr lang="ru-RU"/>
        </a:p>
      </dgm:t>
    </dgm:pt>
    <dgm:pt modelId="{20977E71-292E-49E1-8320-C6B11575B468}" type="pres">
      <dgm:prSet presAssocID="{E40A7F38-BDBD-4380-BEF6-2715B76C60D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BE025-9C35-43C6-BB36-4708C170AE28}" type="pres">
      <dgm:prSet presAssocID="{E40A7F38-BDBD-4380-BEF6-2715B76C60D1}" presName="invisiNode" presStyleLbl="node1" presStyleIdx="2" presStyleCnt="3"/>
      <dgm:spPr/>
    </dgm:pt>
    <dgm:pt modelId="{0EC4622B-C68A-4229-A0CF-CA371F1A1AE7}" type="pres">
      <dgm:prSet presAssocID="{E40A7F38-BDBD-4380-BEF6-2715B76C60D1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E15E855C-5EDB-4B79-9F76-D579B03C10B2}" type="presOf" srcId="{7B098C0E-7DF5-4F06-A882-27C10604EC99}" destId="{1A002DCF-B62C-4A43-9A1B-7D7DACA26594}" srcOrd="0" destOrd="0" presId="urn:microsoft.com/office/officeart/2005/8/layout/hList7"/>
    <dgm:cxn modelId="{91CFD25D-2CD5-4AA7-AFFE-3B715C252068}" type="presOf" srcId="{E40A7F38-BDBD-4380-BEF6-2715B76C60D1}" destId="{DC5E681D-442A-497D-A5C7-127A81B2BD11}" srcOrd="0" destOrd="0" presId="urn:microsoft.com/office/officeart/2005/8/layout/hList7"/>
    <dgm:cxn modelId="{DE9DEE06-A51B-4125-8A13-44C8F9080E28}" type="presOf" srcId="{6F648588-2728-4490-9135-1CB562E37118}" destId="{772E29C7-CBA4-4844-BABD-50319E920357}" srcOrd="1" destOrd="0" presId="urn:microsoft.com/office/officeart/2005/8/layout/hList7"/>
    <dgm:cxn modelId="{C9CCAEF9-1A12-47F5-A80E-7E583AB6CE14}" srcId="{7B098C0E-7DF5-4F06-A882-27C10604EC99}" destId="{B4C420B1-065E-450C-B89E-BC7CD15CAB41}" srcOrd="1" destOrd="0" parTransId="{DF0005B8-FF90-4D9B-BB57-EFB7FA86A24F}" sibTransId="{B0D6666D-CEE5-4B68-BCC7-7DF295079A27}"/>
    <dgm:cxn modelId="{ED9223D0-B16D-4BAD-AC2E-1118614BCFF9}" type="presOf" srcId="{03564329-F63E-49BC-8427-A66D507AA22D}" destId="{6E39DC66-59D1-4403-AB7D-674F09877127}" srcOrd="0" destOrd="0" presId="urn:microsoft.com/office/officeart/2005/8/layout/hList7"/>
    <dgm:cxn modelId="{D3D5B9B6-1312-4D76-BFF5-C771C2C40761}" type="presOf" srcId="{B0D6666D-CEE5-4B68-BCC7-7DF295079A27}" destId="{F5E5F710-961C-45E4-89C7-ED3B0FF851D7}" srcOrd="0" destOrd="0" presId="urn:microsoft.com/office/officeart/2005/8/layout/hList7"/>
    <dgm:cxn modelId="{0926CDA1-C4A2-456F-B1FE-FD2C09C3B2E7}" type="presOf" srcId="{B4C420B1-065E-450C-B89E-BC7CD15CAB41}" destId="{1555B59F-2171-47E3-94BE-A3900B7EFAF6}" srcOrd="1" destOrd="0" presId="urn:microsoft.com/office/officeart/2005/8/layout/hList7"/>
    <dgm:cxn modelId="{8D42DECD-47E8-4A5B-9FD3-EF66FEB48D8E}" srcId="{7B098C0E-7DF5-4F06-A882-27C10604EC99}" destId="{6F648588-2728-4490-9135-1CB562E37118}" srcOrd="0" destOrd="0" parTransId="{38597CF5-5AC5-4CC0-A075-66D1BB0A4B87}" sibTransId="{03564329-F63E-49BC-8427-A66D507AA22D}"/>
    <dgm:cxn modelId="{4935AEAE-DEE1-4021-B344-6827730C6678}" srcId="{B4C420B1-065E-450C-B89E-BC7CD15CAB41}" destId="{7FAD9369-F19B-4BBC-9E02-789A6F6434BE}" srcOrd="0" destOrd="0" parTransId="{837A4355-FECA-4773-AB5A-73E386D9895E}" sibTransId="{96A11176-5AFF-4EFF-B7B1-58568F0E79C9}"/>
    <dgm:cxn modelId="{D495EB66-01AB-4E71-BFB5-0D52F7D44406}" type="presOf" srcId="{B4C420B1-065E-450C-B89E-BC7CD15CAB41}" destId="{81F26FC5-26FB-4462-97CD-2FC39EB648F8}" srcOrd="0" destOrd="0" presId="urn:microsoft.com/office/officeart/2005/8/layout/hList7"/>
    <dgm:cxn modelId="{C2D3A09B-1B2B-49C8-B947-71B423D2A6D5}" srcId="{7B098C0E-7DF5-4F06-A882-27C10604EC99}" destId="{E40A7F38-BDBD-4380-BEF6-2715B76C60D1}" srcOrd="2" destOrd="0" parTransId="{A123C087-D9F5-40B2-A6B8-312145CAB360}" sibTransId="{99142F26-282E-47A2-A2E3-461068CDC314}"/>
    <dgm:cxn modelId="{B1825826-57C5-43F6-B47D-C8D6B78337F2}" type="presOf" srcId="{E40A7F38-BDBD-4380-BEF6-2715B76C60D1}" destId="{20977E71-292E-49E1-8320-C6B11575B468}" srcOrd="1" destOrd="0" presId="urn:microsoft.com/office/officeart/2005/8/layout/hList7"/>
    <dgm:cxn modelId="{06C16768-79E6-4A6A-A21A-3B0D6A8CFD11}" type="presOf" srcId="{6F648588-2728-4490-9135-1CB562E37118}" destId="{4068985A-E20D-4F35-B6C9-E4750D93E666}" srcOrd="0" destOrd="0" presId="urn:microsoft.com/office/officeart/2005/8/layout/hList7"/>
    <dgm:cxn modelId="{2F421C11-DA33-400A-84F1-DCB64DFDCC53}" type="presOf" srcId="{7FAD9369-F19B-4BBC-9E02-789A6F6434BE}" destId="{1555B59F-2171-47E3-94BE-A3900B7EFAF6}" srcOrd="1" destOrd="1" presId="urn:microsoft.com/office/officeart/2005/8/layout/hList7"/>
    <dgm:cxn modelId="{E7D33A8E-C476-4920-ACAF-BEA78CB5A9E6}" type="presOf" srcId="{7FAD9369-F19B-4BBC-9E02-789A6F6434BE}" destId="{81F26FC5-26FB-4462-97CD-2FC39EB648F8}" srcOrd="0" destOrd="1" presId="urn:microsoft.com/office/officeart/2005/8/layout/hList7"/>
    <dgm:cxn modelId="{32B2522E-EE55-41A9-B314-8A5B5EBFBA09}" type="presParOf" srcId="{1A002DCF-B62C-4A43-9A1B-7D7DACA26594}" destId="{8448FD6B-5B81-44A6-8F28-A1A51EA34DB7}" srcOrd="0" destOrd="0" presId="urn:microsoft.com/office/officeart/2005/8/layout/hList7"/>
    <dgm:cxn modelId="{165A6BD2-E7F6-4C6D-A8E2-FAA95DC098ED}" type="presParOf" srcId="{1A002DCF-B62C-4A43-9A1B-7D7DACA26594}" destId="{4BA66F54-BC86-42B2-B37F-0BBC00C54574}" srcOrd="1" destOrd="0" presId="urn:microsoft.com/office/officeart/2005/8/layout/hList7"/>
    <dgm:cxn modelId="{02E8B1FE-6A27-4B4A-BCA4-C48C1CC646ED}" type="presParOf" srcId="{4BA66F54-BC86-42B2-B37F-0BBC00C54574}" destId="{F8DDF90B-240D-45EF-BBE7-1EA65B28BB0D}" srcOrd="0" destOrd="0" presId="urn:microsoft.com/office/officeart/2005/8/layout/hList7"/>
    <dgm:cxn modelId="{01DE967C-9DCA-40FC-9C55-66FCEB2059C0}" type="presParOf" srcId="{F8DDF90B-240D-45EF-BBE7-1EA65B28BB0D}" destId="{4068985A-E20D-4F35-B6C9-E4750D93E666}" srcOrd="0" destOrd="0" presId="urn:microsoft.com/office/officeart/2005/8/layout/hList7"/>
    <dgm:cxn modelId="{727A98FE-6F82-4D68-AE64-506119760566}" type="presParOf" srcId="{F8DDF90B-240D-45EF-BBE7-1EA65B28BB0D}" destId="{772E29C7-CBA4-4844-BABD-50319E920357}" srcOrd="1" destOrd="0" presId="urn:microsoft.com/office/officeart/2005/8/layout/hList7"/>
    <dgm:cxn modelId="{4BFCE800-3EA6-425E-AD86-84767D865951}" type="presParOf" srcId="{F8DDF90B-240D-45EF-BBE7-1EA65B28BB0D}" destId="{A7C6F2C4-4C53-4E37-A565-41BCAEBFBFD5}" srcOrd="2" destOrd="0" presId="urn:microsoft.com/office/officeart/2005/8/layout/hList7"/>
    <dgm:cxn modelId="{002D8AA8-FB93-4398-AF95-00B992D020CC}" type="presParOf" srcId="{F8DDF90B-240D-45EF-BBE7-1EA65B28BB0D}" destId="{60E8581F-0066-42BF-9FE5-A02CAA542F40}" srcOrd="3" destOrd="0" presId="urn:microsoft.com/office/officeart/2005/8/layout/hList7"/>
    <dgm:cxn modelId="{EC170FB0-7085-4020-A02E-6037A92B806F}" type="presParOf" srcId="{4BA66F54-BC86-42B2-B37F-0BBC00C54574}" destId="{6E39DC66-59D1-4403-AB7D-674F09877127}" srcOrd="1" destOrd="0" presId="urn:microsoft.com/office/officeart/2005/8/layout/hList7"/>
    <dgm:cxn modelId="{005D23A1-1DD3-4208-98C8-9AAD443124B3}" type="presParOf" srcId="{4BA66F54-BC86-42B2-B37F-0BBC00C54574}" destId="{10CF74EA-AD58-47EE-B25E-21BEC29BC47E}" srcOrd="2" destOrd="0" presId="urn:microsoft.com/office/officeart/2005/8/layout/hList7"/>
    <dgm:cxn modelId="{B070910E-1ECA-4D90-B421-B13D93864085}" type="presParOf" srcId="{10CF74EA-AD58-47EE-B25E-21BEC29BC47E}" destId="{81F26FC5-26FB-4462-97CD-2FC39EB648F8}" srcOrd="0" destOrd="0" presId="urn:microsoft.com/office/officeart/2005/8/layout/hList7"/>
    <dgm:cxn modelId="{AE962586-1B8E-4BBA-B2B5-A19FADD8C619}" type="presParOf" srcId="{10CF74EA-AD58-47EE-B25E-21BEC29BC47E}" destId="{1555B59F-2171-47E3-94BE-A3900B7EFAF6}" srcOrd="1" destOrd="0" presId="urn:microsoft.com/office/officeart/2005/8/layout/hList7"/>
    <dgm:cxn modelId="{4BD94F86-46D6-434A-B34B-DBC6F635C3E8}" type="presParOf" srcId="{10CF74EA-AD58-47EE-B25E-21BEC29BC47E}" destId="{A732DD64-D454-485D-B16A-FFC3E2A2E8FB}" srcOrd="2" destOrd="0" presId="urn:microsoft.com/office/officeart/2005/8/layout/hList7"/>
    <dgm:cxn modelId="{A63146C2-B1D8-4914-870A-7E88E573F10D}" type="presParOf" srcId="{10CF74EA-AD58-47EE-B25E-21BEC29BC47E}" destId="{1B9481D6-A2AE-47FE-A532-CB8E44B74A85}" srcOrd="3" destOrd="0" presId="urn:microsoft.com/office/officeart/2005/8/layout/hList7"/>
    <dgm:cxn modelId="{2A93844B-34BA-41A1-A47E-E6050AF4A51E}" type="presParOf" srcId="{4BA66F54-BC86-42B2-B37F-0BBC00C54574}" destId="{F5E5F710-961C-45E4-89C7-ED3B0FF851D7}" srcOrd="3" destOrd="0" presId="urn:microsoft.com/office/officeart/2005/8/layout/hList7"/>
    <dgm:cxn modelId="{539D4218-CA85-428E-9A39-AC7A4237F54F}" type="presParOf" srcId="{4BA66F54-BC86-42B2-B37F-0BBC00C54574}" destId="{63A74046-AE53-4D47-9FD5-334093C48016}" srcOrd="4" destOrd="0" presId="urn:microsoft.com/office/officeart/2005/8/layout/hList7"/>
    <dgm:cxn modelId="{71F64AB8-4CAA-4FE4-8679-36480AA650B6}" type="presParOf" srcId="{63A74046-AE53-4D47-9FD5-334093C48016}" destId="{DC5E681D-442A-497D-A5C7-127A81B2BD11}" srcOrd="0" destOrd="0" presId="urn:microsoft.com/office/officeart/2005/8/layout/hList7"/>
    <dgm:cxn modelId="{A08DEA3C-ADB6-42B3-97B1-8451005EA9B0}" type="presParOf" srcId="{63A74046-AE53-4D47-9FD5-334093C48016}" destId="{20977E71-292E-49E1-8320-C6B11575B468}" srcOrd="1" destOrd="0" presId="urn:microsoft.com/office/officeart/2005/8/layout/hList7"/>
    <dgm:cxn modelId="{C32365F3-88BD-4C17-8AC0-2E7B89EF372D}" type="presParOf" srcId="{63A74046-AE53-4D47-9FD5-334093C48016}" destId="{F65BE025-9C35-43C6-BB36-4708C170AE28}" srcOrd="2" destOrd="0" presId="urn:microsoft.com/office/officeart/2005/8/layout/hList7"/>
    <dgm:cxn modelId="{D24435EF-567D-4288-BCC0-651B34B1E8FF}" type="presParOf" srcId="{63A74046-AE53-4D47-9FD5-334093C48016}" destId="{0EC4622B-C68A-4229-A0CF-CA371F1A1AE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04F01A-577C-41D9-B7E5-CC0B8F37AD35}" type="doc">
      <dgm:prSet loTypeId="urn:microsoft.com/office/officeart/2005/8/layout/p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69D24E1-A26E-4B9D-B7E3-612250CBA500}">
      <dgm:prSet phldrT="[Текст]" custT="1"/>
      <dgm:spPr/>
      <dgm:t>
        <a:bodyPr/>
        <a:lstStyle/>
        <a:p>
          <a:r>
            <a:rPr lang="ru-RU" sz="1400" dirty="0"/>
            <a:t> </a:t>
          </a:r>
          <a:r>
            <a:rPr lang="ru-RU" sz="1400" b="1" dirty="0">
              <a:solidFill>
                <a:schemeClr val="accent5"/>
              </a:solidFill>
            </a:rPr>
            <a:t>ДВН</a:t>
          </a:r>
        </a:p>
        <a:p>
          <a:r>
            <a:rPr lang="ru-RU" sz="1400" dirty="0"/>
            <a:t>Все граждане </a:t>
          </a:r>
          <a:br>
            <a:rPr lang="ru-RU" sz="1400" dirty="0"/>
          </a:br>
          <a:r>
            <a:rPr lang="ru-RU" sz="1400" dirty="0"/>
            <a:t>в возрасте: </a:t>
          </a:r>
          <a:endParaRPr lang="ru-RU" sz="1400" b="1" dirty="0">
            <a:solidFill>
              <a:srgbClr val="C00000"/>
            </a:solidFill>
          </a:endParaRPr>
        </a:p>
      </dgm:t>
    </dgm:pt>
    <dgm:pt modelId="{6A4B6163-417A-432C-879E-D8D83E950346}" type="parTrans" cxnId="{F4DE1E05-85C9-4A60-8CB5-6B2B23D0ECE4}">
      <dgm:prSet/>
      <dgm:spPr/>
      <dgm:t>
        <a:bodyPr/>
        <a:lstStyle/>
        <a:p>
          <a:endParaRPr lang="ru-RU" sz="1400"/>
        </a:p>
      </dgm:t>
    </dgm:pt>
    <dgm:pt modelId="{DA7B9F1D-91C2-4AFE-9969-C26273EB0218}" type="sibTrans" cxnId="{F4DE1E05-85C9-4A60-8CB5-6B2B23D0ECE4}">
      <dgm:prSet/>
      <dgm:spPr/>
      <dgm:t>
        <a:bodyPr/>
        <a:lstStyle/>
        <a:p>
          <a:endParaRPr lang="ru-RU" sz="1400"/>
        </a:p>
      </dgm:t>
    </dgm:pt>
    <dgm:pt modelId="{A48F075E-1DAA-48BE-AF5E-DACDE7FA2072}">
      <dgm:prSet phldrT="[Текст]" custT="1"/>
      <dgm:spPr/>
      <dgm:t>
        <a:bodyPr/>
        <a:lstStyle/>
        <a:p>
          <a:r>
            <a:rPr lang="ru-RU" sz="1400" dirty="0"/>
            <a:t>18-39 лет - 1 раз </a:t>
          </a:r>
          <a:r>
            <a:rPr lang="ru-RU" sz="1400" dirty="0" smtClean="0"/>
            <a:t>в </a:t>
          </a:r>
          <a:r>
            <a:rPr lang="ru-RU" sz="1400" dirty="0"/>
            <a:t>3 года</a:t>
          </a:r>
        </a:p>
      </dgm:t>
    </dgm:pt>
    <dgm:pt modelId="{E5D5142E-F2FF-4497-90B5-4BA1F96F3DE8}" type="parTrans" cxnId="{A62D18D6-FEE1-4C92-905E-DFA2719AFDB6}">
      <dgm:prSet/>
      <dgm:spPr/>
      <dgm:t>
        <a:bodyPr/>
        <a:lstStyle/>
        <a:p>
          <a:endParaRPr lang="ru-RU" sz="1400"/>
        </a:p>
      </dgm:t>
    </dgm:pt>
    <dgm:pt modelId="{BB789B08-7327-49C4-B0FE-CB806324F0DB}" type="sibTrans" cxnId="{A62D18D6-FEE1-4C92-905E-DFA2719AFDB6}">
      <dgm:prSet/>
      <dgm:spPr/>
      <dgm:t>
        <a:bodyPr/>
        <a:lstStyle/>
        <a:p>
          <a:endParaRPr lang="ru-RU" sz="1400"/>
        </a:p>
      </dgm:t>
    </dgm:pt>
    <dgm:pt modelId="{B4E04B35-5570-415C-871D-62265A6DCFA2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accent5"/>
              </a:solidFill>
            </a:rPr>
            <a:t>ПМО</a:t>
          </a:r>
        </a:p>
        <a:p>
          <a:r>
            <a:rPr lang="ru-RU" sz="1400" dirty="0"/>
            <a:t>Все граждане </a:t>
          </a:r>
          <a:br>
            <a:rPr lang="ru-RU" sz="1400" dirty="0"/>
          </a:br>
          <a:r>
            <a:rPr lang="ru-RU" sz="1400" dirty="0"/>
            <a:t>в возрасте 19-38 лет </a:t>
          </a:r>
          <a:r>
            <a:rPr lang="ru-RU" sz="1400" dirty="0" smtClean="0"/>
            <a:t>в </a:t>
          </a:r>
          <a:r>
            <a:rPr lang="ru-RU" sz="1400" dirty="0"/>
            <a:t>промежутках между ДВН:</a:t>
          </a:r>
          <a:endParaRPr lang="ru-RU" sz="1400" b="1" dirty="0">
            <a:solidFill>
              <a:srgbClr val="C00000"/>
            </a:solidFill>
          </a:endParaRPr>
        </a:p>
      </dgm:t>
    </dgm:pt>
    <dgm:pt modelId="{217C8134-BCDF-4B4B-88E2-BB9F141AAAF4}" type="parTrans" cxnId="{393B9554-319A-4022-94CD-09C6DEC4A859}">
      <dgm:prSet/>
      <dgm:spPr/>
      <dgm:t>
        <a:bodyPr/>
        <a:lstStyle/>
        <a:p>
          <a:endParaRPr lang="ru-RU" sz="1400"/>
        </a:p>
      </dgm:t>
    </dgm:pt>
    <dgm:pt modelId="{20094D8F-B662-4479-8355-DEF5B167277A}" type="sibTrans" cxnId="{393B9554-319A-4022-94CD-09C6DEC4A859}">
      <dgm:prSet/>
      <dgm:spPr/>
      <dgm:t>
        <a:bodyPr/>
        <a:lstStyle/>
        <a:p>
          <a:endParaRPr lang="ru-RU" sz="1400"/>
        </a:p>
      </dgm:t>
    </dgm:pt>
    <dgm:pt modelId="{B54CDD98-BC48-48EE-A4A7-0D1E3A465947}">
      <dgm:prSet phldrT="[Текст]" custT="1"/>
      <dgm:spPr/>
      <dgm:t>
        <a:bodyPr/>
        <a:lstStyle/>
        <a:p>
          <a:r>
            <a:rPr lang="ru-RU" sz="1400" dirty="0"/>
            <a:t>ежегодно</a:t>
          </a:r>
        </a:p>
      </dgm:t>
    </dgm:pt>
    <dgm:pt modelId="{93DDF284-7CE9-48CC-8D4F-2DFA710EF15F}" type="parTrans" cxnId="{1B91D88B-7FC4-41D2-802E-27A3732ED6F6}">
      <dgm:prSet/>
      <dgm:spPr/>
      <dgm:t>
        <a:bodyPr/>
        <a:lstStyle/>
        <a:p>
          <a:endParaRPr lang="ru-RU" sz="1400"/>
        </a:p>
      </dgm:t>
    </dgm:pt>
    <dgm:pt modelId="{DD52A1A4-C71D-495F-B75B-251DE4885A81}" type="sibTrans" cxnId="{1B91D88B-7FC4-41D2-802E-27A3732ED6F6}">
      <dgm:prSet/>
      <dgm:spPr/>
      <dgm:t>
        <a:bodyPr/>
        <a:lstStyle/>
        <a:p>
          <a:endParaRPr lang="ru-RU" sz="1400"/>
        </a:p>
      </dgm:t>
    </dgm:pt>
    <dgm:pt modelId="{169B6229-5A3B-4AA9-B73F-0D7FE45F4A1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5"/>
              </a:solidFill>
            </a:rPr>
            <a:t>Обследование в Центре </a:t>
          </a:r>
          <a:r>
            <a:rPr lang="ru-RU" sz="1400" b="1" dirty="0">
              <a:solidFill>
                <a:schemeClr val="accent5"/>
              </a:solidFill>
            </a:rPr>
            <a:t>здоровья</a:t>
          </a:r>
        </a:p>
      </dgm:t>
    </dgm:pt>
    <dgm:pt modelId="{F5C76333-6A50-45BC-99B1-0DB3034A6A36}" type="parTrans" cxnId="{CBC3BA62-A4BA-4BC0-846A-F2E5B9D3F109}">
      <dgm:prSet/>
      <dgm:spPr/>
      <dgm:t>
        <a:bodyPr/>
        <a:lstStyle/>
        <a:p>
          <a:endParaRPr lang="ru-RU" sz="1400"/>
        </a:p>
      </dgm:t>
    </dgm:pt>
    <dgm:pt modelId="{1BEE5D2B-D5FC-4027-86F0-7CCD22953119}" type="sibTrans" cxnId="{CBC3BA62-A4BA-4BC0-846A-F2E5B9D3F109}">
      <dgm:prSet/>
      <dgm:spPr/>
      <dgm:t>
        <a:bodyPr/>
        <a:lstStyle/>
        <a:p>
          <a:endParaRPr lang="ru-RU" sz="1400"/>
        </a:p>
      </dgm:t>
    </dgm:pt>
    <dgm:pt modelId="{10960654-CC24-48B5-8E79-5BC41DC2BABA}">
      <dgm:prSet phldrT="[Текст]" custT="1"/>
      <dgm:spPr/>
      <dgm:t>
        <a:bodyPr/>
        <a:lstStyle/>
        <a:p>
          <a:r>
            <a:rPr lang="ru-RU" sz="1400" dirty="0"/>
            <a:t>Все граждане ежегодно</a:t>
          </a:r>
        </a:p>
      </dgm:t>
    </dgm:pt>
    <dgm:pt modelId="{D1F29A85-1A48-469B-86D2-2ABA5C1D0934}" type="parTrans" cxnId="{EDD85E42-30C2-4CF7-9ECC-38B06C292DB6}">
      <dgm:prSet/>
      <dgm:spPr/>
      <dgm:t>
        <a:bodyPr/>
        <a:lstStyle/>
        <a:p>
          <a:endParaRPr lang="ru-RU" sz="1400"/>
        </a:p>
      </dgm:t>
    </dgm:pt>
    <dgm:pt modelId="{84AF50C7-CA34-49D3-BBEF-2C087EC4A054}" type="sibTrans" cxnId="{EDD85E42-30C2-4CF7-9ECC-38B06C292DB6}">
      <dgm:prSet/>
      <dgm:spPr/>
      <dgm:t>
        <a:bodyPr/>
        <a:lstStyle/>
        <a:p>
          <a:endParaRPr lang="ru-RU" sz="1400"/>
        </a:p>
      </dgm:t>
    </dgm:pt>
    <dgm:pt modelId="{4C14525A-735C-4605-AD7E-A57F2E478804}">
      <dgm:prSet phldrT="[Текст]" custT="1"/>
      <dgm:spPr/>
      <dgm:t>
        <a:bodyPr/>
        <a:lstStyle/>
        <a:p>
          <a:r>
            <a:rPr lang="ru-RU" sz="1400" dirty="0"/>
            <a:t> 40 лет </a:t>
          </a:r>
          <a:r>
            <a:rPr lang="ru-RU" sz="1400" dirty="0" smtClean="0"/>
            <a:t>и старше - ежегодно</a:t>
          </a:r>
          <a:endParaRPr lang="ru-RU" sz="1400" dirty="0"/>
        </a:p>
      </dgm:t>
    </dgm:pt>
    <dgm:pt modelId="{41AD48B6-ED26-427F-A14C-8DC603A9A3F2}" type="parTrans" cxnId="{E9953956-A33A-47DA-8A70-ACED75A58E18}">
      <dgm:prSet/>
      <dgm:spPr/>
      <dgm:t>
        <a:bodyPr/>
        <a:lstStyle/>
        <a:p>
          <a:endParaRPr lang="ru-RU" sz="1400"/>
        </a:p>
      </dgm:t>
    </dgm:pt>
    <dgm:pt modelId="{CF26EB55-BA8A-48F7-A3C8-533BE161D95D}" type="sibTrans" cxnId="{E9953956-A33A-47DA-8A70-ACED75A58E18}">
      <dgm:prSet/>
      <dgm:spPr/>
      <dgm:t>
        <a:bodyPr/>
        <a:lstStyle/>
        <a:p>
          <a:endParaRPr lang="ru-RU" sz="1400"/>
        </a:p>
      </dgm:t>
    </dgm:pt>
    <dgm:pt modelId="{148546CD-6358-488B-9B04-DAC1E4BAA29D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accent5"/>
              </a:solidFill>
            </a:rPr>
            <a:t>Кабинеты раннего выявления ОЗ</a:t>
          </a:r>
        </a:p>
      </dgm:t>
    </dgm:pt>
    <dgm:pt modelId="{597EEEF5-FB41-42BC-8AD3-E0B4BC605106}" type="parTrans" cxnId="{B7B5C79D-851F-48A7-98A7-C5C558C6B8DF}">
      <dgm:prSet/>
      <dgm:spPr/>
      <dgm:t>
        <a:bodyPr/>
        <a:lstStyle/>
        <a:p>
          <a:endParaRPr lang="ru-RU" sz="1400"/>
        </a:p>
      </dgm:t>
    </dgm:pt>
    <dgm:pt modelId="{51E13AE8-B000-426A-9CD9-064E0B5996A7}" type="sibTrans" cxnId="{B7B5C79D-851F-48A7-98A7-C5C558C6B8DF}">
      <dgm:prSet/>
      <dgm:spPr/>
      <dgm:t>
        <a:bodyPr/>
        <a:lstStyle/>
        <a:p>
          <a:endParaRPr lang="ru-RU" sz="1400"/>
        </a:p>
      </dgm:t>
    </dgm:pt>
    <dgm:pt modelId="{D2E33BE7-FFE7-49CF-A1E3-82E1ADB59EE1}">
      <dgm:prSet phldrT="[Текст]" custT="1"/>
      <dgm:spPr/>
      <dgm:t>
        <a:bodyPr/>
        <a:lstStyle/>
        <a:p>
          <a:r>
            <a:rPr lang="ru-RU" sz="1400" dirty="0"/>
            <a:t>Все граждане ежегодно</a:t>
          </a:r>
        </a:p>
      </dgm:t>
    </dgm:pt>
    <dgm:pt modelId="{F71BEEAA-2355-4223-8932-1E9FA0F75F45}" type="parTrans" cxnId="{7D8C2248-25FF-40C1-96A3-1C9B2B169C55}">
      <dgm:prSet/>
      <dgm:spPr/>
      <dgm:t>
        <a:bodyPr/>
        <a:lstStyle/>
        <a:p>
          <a:endParaRPr lang="ru-RU" sz="1400"/>
        </a:p>
      </dgm:t>
    </dgm:pt>
    <dgm:pt modelId="{60EBE1B8-2295-471B-89E4-F5EDE68ED135}" type="sibTrans" cxnId="{7D8C2248-25FF-40C1-96A3-1C9B2B169C55}">
      <dgm:prSet/>
      <dgm:spPr/>
      <dgm:t>
        <a:bodyPr/>
        <a:lstStyle/>
        <a:p>
          <a:endParaRPr lang="ru-RU" sz="1400"/>
        </a:p>
      </dgm:t>
    </dgm:pt>
    <dgm:pt modelId="{D5293A41-7484-4D88-8D97-2D1CC5238BAF}" type="pres">
      <dgm:prSet presAssocID="{2404F01A-577C-41D9-B7E5-CC0B8F37AD3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EE3D57-F2DF-45B9-AC0D-E0DF581384BF}" type="pres">
      <dgm:prSet presAssocID="{2404F01A-577C-41D9-B7E5-CC0B8F37AD35}" presName="bkgdShp" presStyleLbl="alignAccFollowNode1" presStyleIdx="0" presStyleCnt="1"/>
      <dgm:spPr/>
    </dgm:pt>
    <dgm:pt modelId="{1C0B4AF5-C658-4548-9966-96B2A96367F8}" type="pres">
      <dgm:prSet presAssocID="{2404F01A-577C-41D9-B7E5-CC0B8F37AD35}" presName="linComp" presStyleCnt="0"/>
      <dgm:spPr/>
    </dgm:pt>
    <dgm:pt modelId="{30F07E30-4243-4A7A-B645-A63B1A65B487}" type="pres">
      <dgm:prSet presAssocID="{969D24E1-A26E-4B9D-B7E3-612250CBA500}" presName="compNode" presStyleCnt="0"/>
      <dgm:spPr/>
    </dgm:pt>
    <dgm:pt modelId="{A3CCED8A-15ED-4B2C-902A-0F81B10F9CB0}" type="pres">
      <dgm:prSet presAssocID="{969D24E1-A26E-4B9D-B7E3-612250CBA50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34EC0-ACB5-4737-8426-F97EE7D9AEF5}" type="pres">
      <dgm:prSet presAssocID="{969D24E1-A26E-4B9D-B7E3-612250CBA500}" presName="invisiNode" presStyleLbl="node1" presStyleIdx="0" presStyleCnt="4"/>
      <dgm:spPr/>
    </dgm:pt>
    <dgm:pt modelId="{5972E42A-E63E-4BBA-B01F-8F94E5B850A0}" type="pres">
      <dgm:prSet presAssocID="{969D24E1-A26E-4B9D-B7E3-612250CBA500}" presName="imagNode" presStyleLbl="fgImgPlace1" presStyleIdx="0" presStyleCnt="4"/>
      <dgm:spPr>
        <a:blipFill dpi="0" rotWithShape="1">
          <a:blip xmlns:r="http://schemas.openxmlformats.org/officeDocument/2006/relationships" r:embed="rId1"/>
          <a:srcRect/>
          <a:stretch>
            <a:fillRect t="-21000" b="-14000"/>
          </a:stretch>
        </a:blipFill>
      </dgm:spPr>
    </dgm:pt>
    <dgm:pt modelId="{A80F18C5-6DEB-422B-BBCA-5F52D89EEC54}" type="pres">
      <dgm:prSet presAssocID="{DA7B9F1D-91C2-4AFE-9969-C26273EB021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DC14364-26B6-45F2-9955-3841E78588E0}" type="pres">
      <dgm:prSet presAssocID="{B4E04B35-5570-415C-871D-62265A6DCFA2}" presName="compNode" presStyleCnt="0"/>
      <dgm:spPr/>
    </dgm:pt>
    <dgm:pt modelId="{45B77817-04D4-4FB2-8B1D-A58C1EDDE4AE}" type="pres">
      <dgm:prSet presAssocID="{B4E04B35-5570-415C-871D-62265A6DCFA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7B600-2732-4F5F-B8A7-5C371931ADE0}" type="pres">
      <dgm:prSet presAssocID="{B4E04B35-5570-415C-871D-62265A6DCFA2}" presName="invisiNode" presStyleLbl="node1" presStyleIdx="1" presStyleCnt="4"/>
      <dgm:spPr/>
    </dgm:pt>
    <dgm:pt modelId="{07485417-8D9C-4BD0-9570-3A6F6CDBC858}" type="pres">
      <dgm:prSet presAssocID="{B4E04B35-5570-415C-871D-62265A6DCFA2}" presName="imagNode" presStyleLbl="fgImgPlace1" presStyleIdx="1" presStyleCnt="4"/>
      <dgm:spPr>
        <a:blipFill dpi="0" rotWithShape="1">
          <a:blip xmlns:r="http://schemas.openxmlformats.org/officeDocument/2006/relationships" r:embed="rId2"/>
          <a:srcRect/>
          <a:stretch>
            <a:fillRect r="2000"/>
          </a:stretch>
        </a:blipFill>
      </dgm:spPr>
    </dgm:pt>
    <dgm:pt modelId="{45A29DD5-0146-4182-9897-B154D4001552}" type="pres">
      <dgm:prSet presAssocID="{20094D8F-B662-4479-8355-DEF5B16727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A09F6B0-D8A7-4D73-ADC7-AFB8CDD553D0}" type="pres">
      <dgm:prSet presAssocID="{169B6229-5A3B-4AA9-B73F-0D7FE45F4A11}" presName="compNode" presStyleCnt="0"/>
      <dgm:spPr/>
    </dgm:pt>
    <dgm:pt modelId="{B9B4CD79-F5C0-4775-8F9B-7765C9F03C7D}" type="pres">
      <dgm:prSet presAssocID="{169B6229-5A3B-4AA9-B73F-0D7FE45F4A1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36F4E-7925-496C-81D4-046EA63848D4}" type="pres">
      <dgm:prSet presAssocID="{169B6229-5A3B-4AA9-B73F-0D7FE45F4A11}" presName="invisiNode" presStyleLbl="node1" presStyleIdx="2" presStyleCnt="4"/>
      <dgm:spPr/>
    </dgm:pt>
    <dgm:pt modelId="{354640E3-087E-4FBF-A696-F712B4AA421A}" type="pres">
      <dgm:prSet presAssocID="{169B6229-5A3B-4AA9-B73F-0D7FE45F4A11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23F88BD-69EE-441F-A1C1-BCF870E70A3D}" type="pres">
      <dgm:prSet presAssocID="{1BEE5D2B-D5FC-4027-86F0-7CCD2295311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311E2E3-043C-43EF-8AE5-5A46A0406B1A}" type="pres">
      <dgm:prSet presAssocID="{148546CD-6358-488B-9B04-DAC1E4BAA29D}" presName="compNode" presStyleCnt="0"/>
      <dgm:spPr/>
    </dgm:pt>
    <dgm:pt modelId="{3B98E9AF-675A-4AEB-BD00-C53CB2464D96}" type="pres">
      <dgm:prSet presAssocID="{148546CD-6358-488B-9B04-DAC1E4BAA29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521E7-35E1-4E8D-8470-E37A00551EA3}" type="pres">
      <dgm:prSet presAssocID="{148546CD-6358-488B-9B04-DAC1E4BAA29D}" presName="invisiNode" presStyleLbl="node1" presStyleIdx="3" presStyleCnt="4"/>
      <dgm:spPr/>
    </dgm:pt>
    <dgm:pt modelId="{3AB2ABB6-F046-4CA0-8FF6-F60F05B55A36}" type="pres">
      <dgm:prSet presAssocID="{148546CD-6358-488B-9B04-DAC1E4BAA29D}" presName="imagNod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2000" b="-2000"/>
          </a:stretch>
        </a:blipFill>
      </dgm:spPr>
    </dgm:pt>
  </dgm:ptLst>
  <dgm:cxnLst>
    <dgm:cxn modelId="{CBC3BA62-A4BA-4BC0-846A-F2E5B9D3F109}" srcId="{2404F01A-577C-41D9-B7E5-CC0B8F37AD35}" destId="{169B6229-5A3B-4AA9-B73F-0D7FE45F4A11}" srcOrd="2" destOrd="0" parTransId="{F5C76333-6A50-45BC-99B1-0DB3034A6A36}" sibTransId="{1BEE5D2B-D5FC-4027-86F0-7CCD22953119}"/>
    <dgm:cxn modelId="{1797C91D-AF6D-43C1-BB7C-0D347484C7B2}" type="presOf" srcId="{4C14525A-735C-4605-AD7E-A57F2E478804}" destId="{A3CCED8A-15ED-4B2C-902A-0F81B10F9CB0}" srcOrd="0" destOrd="2" presId="urn:microsoft.com/office/officeart/2005/8/layout/pList2"/>
    <dgm:cxn modelId="{90424806-B7BE-4D49-A256-5CB37AC514D7}" type="presOf" srcId="{969D24E1-A26E-4B9D-B7E3-612250CBA500}" destId="{A3CCED8A-15ED-4B2C-902A-0F81B10F9CB0}" srcOrd="0" destOrd="0" presId="urn:microsoft.com/office/officeart/2005/8/layout/pList2"/>
    <dgm:cxn modelId="{A62D18D6-FEE1-4C92-905E-DFA2719AFDB6}" srcId="{969D24E1-A26E-4B9D-B7E3-612250CBA500}" destId="{A48F075E-1DAA-48BE-AF5E-DACDE7FA2072}" srcOrd="0" destOrd="0" parTransId="{E5D5142E-F2FF-4497-90B5-4BA1F96F3DE8}" sibTransId="{BB789B08-7327-49C4-B0FE-CB806324F0DB}"/>
    <dgm:cxn modelId="{EDD85E42-30C2-4CF7-9ECC-38B06C292DB6}" srcId="{169B6229-5A3B-4AA9-B73F-0D7FE45F4A11}" destId="{10960654-CC24-48B5-8E79-5BC41DC2BABA}" srcOrd="0" destOrd="0" parTransId="{D1F29A85-1A48-469B-86D2-2ABA5C1D0934}" sibTransId="{84AF50C7-CA34-49D3-BBEF-2C087EC4A054}"/>
    <dgm:cxn modelId="{828AA330-6853-4A45-90BB-FD4B5CADAF9B}" type="presOf" srcId="{B54CDD98-BC48-48EE-A4A7-0D1E3A465947}" destId="{45B77817-04D4-4FB2-8B1D-A58C1EDDE4AE}" srcOrd="0" destOrd="1" presId="urn:microsoft.com/office/officeart/2005/8/layout/pList2"/>
    <dgm:cxn modelId="{B7B5C79D-851F-48A7-98A7-C5C558C6B8DF}" srcId="{2404F01A-577C-41D9-B7E5-CC0B8F37AD35}" destId="{148546CD-6358-488B-9B04-DAC1E4BAA29D}" srcOrd="3" destOrd="0" parTransId="{597EEEF5-FB41-42BC-8AD3-E0B4BC605106}" sibTransId="{51E13AE8-B000-426A-9CD9-064E0B5996A7}"/>
    <dgm:cxn modelId="{2F1E7011-10E6-4611-BC27-7FDC4EBC2412}" type="presOf" srcId="{148546CD-6358-488B-9B04-DAC1E4BAA29D}" destId="{3B98E9AF-675A-4AEB-BD00-C53CB2464D96}" srcOrd="0" destOrd="0" presId="urn:microsoft.com/office/officeart/2005/8/layout/pList2"/>
    <dgm:cxn modelId="{0FA7EA12-370D-4562-9F90-DE7A9B272F04}" type="presOf" srcId="{D2E33BE7-FFE7-49CF-A1E3-82E1ADB59EE1}" destId="{3B98E9AF-675A-4AEB-BD00-C53CB2464D96}" srcOrd="0" destOrd="1" presId="urn:microsoft.com/office/officeart/2005/8/layout/pList2"/>
    <dgm:cxn modelId="{65CCF81B-49B0-4049-9177-D7D917C4BAF6}" type="presOf" srcId="{DA7B9F1D-91C2-4AFE-9969-C26273EB0218}" destId="{A80F18C5-6DEB-422B-BBCA-5F52D89EEC54}" srcOrd="0" destOrd="0" presId="urn:microsoft.com/office/officeart/2005/8/layout/pList2"/>
    <dgm:cxn modelId="{89C056D4-DC4D-4650-8965-41B60D871ABA}" type="presOf" srcId="{1BEE5D2B-D5FC-4027-86F0-7CCD22953119}" destId="{D23F88BD-69EE-441F-A1C1-BCF870E70A3D}" srcOrd="0" destOrd="0" presId="urn:microsoft.com/office/officeart/2005/8/layout/pList2"/>
    <dgm:cxn modelId="{39077378-8DB5-43B8-B48D-9E160BDE748B}" type="presOf" srcId="{2404F01A-577C-41D9-B7E5-CC0B8F37AD35}" destId="{D5293A41-7484-4D88-8D97-2D1CC5238BAF}" srcOrd="0" destOrd="0" presId="urn:microsoft.com/office/officeart/2005/8/layout/pList2"/>
    <dgm:cxn modelId="{46FF19AB-B55F-41A1-B1E0-2FD4F187B3BC}" type="presOf" srcId="{A48F075E-1DAA-48BE-AF5E-DACDE7FA2072}" destId="{A3CCED8A-15ED-4B2C-902A-0F81B10F9CB0}" srcOrd="0" destOrd="1" presId="urn:microsoft.com/office/officeart/2005/8/layout/pList2"/>
    <dgm:cxn modelId="{1B91D88B-7FC4-41D2-802E-27A3732ED6F6}" srcId="{B4E04B35-5570-415C-871D-62265A6DCFA2}" destId="{B54CDD98-BC48-48EE-A4A7-0D1E3A465947}" srcOrd="0" destOrd="0" parTransId="{93DDF284-7CE9-48CC-8D4F-2DFA710EF15F}" sibTransId="{DD52A1A4-C71D-495F-B75B-251DE4885A81}"/>
    <dgm:cxn modelId="{471C7952-BA7F-4320-8137-E31D05C3BD82}" type="presOf" srcId="{B4E04B35-5570-415C-871D-62265A6DCFA2}" destId="{45B77817-04D4-4FB2-8B1D-A58C1EDDE4AE}" srcOrd="0" destOrd="0" presId="urn:microsoft.com/office/officeart/2005/8/layout/pList2"/>
    <dgm:cxn modelId="{A2EF989F-C88C-4463-AD15-EB57275D9376}" type="presOf" srcId="{10960654-CC24-48B5-8E79-5BC41DC2BABA}" destId="{B9B4CD79-F5C0-4775-8F9B-7765C9F03C7D}" srcOrd="0" destOrd="1" presId="urn:microsoft.com/office/officeart/2005/8/layout/pList2"/>
    <dgm:cxn modelId="{94195D8D-1957-46BC-AF60-0EA55106252D}" type="presOf" srcId="{20094D8F-B662-4479-8355-DEF5B167277A}" destId="{45A29DD5-0146-4182-9897-B154D4001552}" srcOrd="0" destOrd="0" presId="urn:microsoft.com/office/officeart/2005/8/layout/pList2"/>
    <dgm:cxn modelId="{E9953956-A33A-47DA-8A70-ACED75A58E18}" srcId="{969D24E1-A26E-4B9D-B7E3-612250CBA500}" destId="{4C14525A-735C-4605-AD7E-A57F2E478804}" srcOrd="1" destOrd="0" parTransId="{41AD48B6-ED26-427F-A14C-8DC603A9A3F2}" sibTransId="{CF26EB55-BA8A-48F7-A3C8-533BE161D95D}"/>
    <dgm:cxn modelId="{7D8C2248-25FF-40C1-96A3-1C9B2B169C55}" srcId="{148546CD-6358-488B-9B04-DAC1E4BAA29D}" destId="{D2E33BE7-FFE7-49CF-A1E3-82E1ADB59EE1}" srcOrd="0" destOrd="0" parTransId="{F71BEEAA-2355-4223-8932-1E9FA0F75F45}" sibTransId="{60EBE1B8-2295-471B-89E4-F5EDE68ED135}"/>
    <dgm:cxn modelId="{F29E90A8-DC83-4FAF-A118-D9E05DEB12C1}" type="presOf" srcId="{169B6229-5A3B-4AA9-B73F-0D7FE45F4A11}" destId="{B9B4CD79-F5C0-4775-8F9B-7765C9F03C7D}" srcOrd="0" destOrd="0" presId="urn:microsoft.com/office/officeart/2005/8/layout/pList2"/>
    <dgm:cxn modelId="{393B9554-319A-4022-94CD-09C6DEC4A859}" srcId="{2404F01A-577C-41D9-B7E5-CC0B8F37AD35}" destId="{B4E04B35-5570-415C-871D-62265A6DCFA2}" srcOrd="1" destOrd="0" parTransId="{217C8134-BCDF-4B4B-88E2-BB9F141AAAF4}" sibTransId="{20094D8F-B662-4479-8355-DEF5B167277A}"/>
    <dgm:cxn modelId="{F4DE1E05-85C9-4A60-8CB5-6B2B23D0ECE4}" srcId="{2404F01A-577C-41D9-B7E5-CC0B8F37AD35}" destId="{969D24E1-A26E-4B9D-B7E3-612250CBA500}" srcOrd="0" destOrd="0" parTransId="{6A4B6163-417A-432C-879E-D8D83E950346}" sibTransId="{DA7B9F1D-91C2-4AFE-9969-C26273EB0218}"/>
    <dgm:cxn modelId="{957123A2-715F-4D65-882D-305AD821C5B0}" type="presParOf" srcId="{D5293A41-7484-4D88-8D97-2D1CC5238BAF}" destId="{77EE3D57-F2DF-45B9-AC0D-E0DF581384BF}" srcOrd="0" destOrd="0" presId="urn:microsoft.com/office/officeart/2005/8/layout/pList2"/>
    <dgm:cxn modelId="{25F73D82-A34E-4AE9-9616-BA9ED655F9C6}" type="presParOf" srcId="{D5293A41-7484-4D88-8D97-2D1CC5238BAF}" destId="{1C0B4AF5-C658-4548-9966-96B2A96367F8}" srcOrd="1" destOrd="0" presId="urn:microsoft.com/office/officeart/2005/8/layout/pList2"/>
    <dgm:cxn modelId="{3C4670AA-A314-47EA-B6D3-2B856491B5AF}" type="presParOf" srcId="{1C0B4AF5-C658-4548-9966-96B2A96367F8}" destId="{30F07E30-4243-4A7A-B645-A63B1A65B487}" srcOrd="0" destOrd="0" presId="urn:microsoft.com/office/officeart/2005/8/layout/pList2"/>
    <dgm:cxn modelId="{53C75073-FCB6-4512-B772-9208AA57460F}" type="presParOf" srcId="{30F07E30-4243-4A7A-B645-A63B1A65B487}" destId="{A3CCED8A-15ED-4B2C-902A-0F81B10F9CB0}" srcOrd="0" destOrd="0" presId="urn:microsoft.com/office/officeart/2005/8/layout/pList2"/>
    <dgm:cxn modelId="{2599595E-DF20-45F0-AFAF-1F468E3B23D4}" type="presParOf" srcId="{30F07E30-4243-4A7A-B645-A63B1A65B487}" destId="{37F34EC0-ACB5-4737-8426-F97EE7D9AEF5}" srcOrd="1" destOrd="0" presId="urn:microsoft.com/office/officeart/2005/8/layout/pList2"/>
    <dgm:cxn modelId="{03032432-0F90-4903-AF1C-378532E54E7A}" type="presParOf" srcId="{30F07E30-4243-4A7A-B645-A63B1A65B487}" destId="{5972E42A-E63E-4BBA-B01F-8F94E5B850A0}" srcOrd="2" destOrd="0" presId="urn:microsoft.com/office/officeart/2005/8/layout/pList2"/>
    <dgm:cxn modelId="{145842C4-67ED-47F7-A0DC-7F86081F49E0}" type="presParOf" srcId="{1C0B4AF5-C658-4548-9966-96B2A96367F8}" destId="{A80F18C5-6DEB-422B-BBCA-5F52D89EEC54}" srcOrd="1" destOrd="0" presId="urn:microsoft.com/office/officeart/2005/8/layout/pList2"/>
    <dgm:cxn modelId="{66F74F1E-48CC-471A-AD9C-64BAB0F4F39B}" type="presParOf" srcId="{1C0B4AF5-C658-4548-9966-96B2A96367F8}" destId="{FDC14364-26B6-45F2-9955-3841E78588E0}" srcOrd="2" destOrd="0" presId="urn:microsoft.com/office/officeart/2005/8/layout/pList2"/>
    <dgm:cxn modelId="{6BCF6BFD-5F00-405C-A1F6-F174E853257A}" type="presParOf" srcId="{FDC14364-26B6-45F2-9955-3841E78588E0}" destId="{45B77817-04D4-4FB2-8B1D-A58C1EDDE4AE}" srcOrd="0" destOrd="0" presId="urn:microsoft.com/office/officeart/2005/8/layout/pList2"/>
    <dgm:cxn modelId="{E6D71DB1-72F6-4610-918A-348B4ACAF50F}" type="presParOf" srcId="{FDC14364-26B6-45F2-9955-3841E78588E0}" destId="{AF97B600-2732-4F5F-B8A7-5C371931ADE0}" srcOrd="1" destOrd="0" presId="urn:microsoft.com/office/officeart/2005/8/layout/pList2"/>
    <dgm:cxn modelId="{CB5B4DFB-3BCF-4382-ADFC-6AD397189218}" type="presParOf" srcId="{FDC14364-26B6-45F2-9955-3841E78588E0}" destId="{07485417-8D9C-4BD0-9570-3A6F6CDBC858}" srcOrd="2" destOrd="0" presId="urn:microsoft.com/office/officeart/2005/8/layout/pList2"/>
    <dgm:cxn modelId="{CC39C099-5DF8-4C48-BD5F-DFD700FBE5C4}" type="presParOf" srcId="{1C0B4AF5-C658-4548-9966-96B2A96367F8}" destId="{45A29DD5-0146-4182-9897-B154D4001552}" srcOrd="3" destOrd="0" presId="urn:microsoft.com/office/officeart/2005/8/layout/pList2"/>
    <dgm:cxn modelId="{DF26664E-AC5A-49C1-ADFF-CB55F700D4E1}" type="presParOf" srcId="{1C0B4AF5-C658-4548-9966-96B2A96367F8}" destId="{2A09F6B0-D8A7-4D73-ADC7-AFB8CDD553D0}" srcOrd="4" destOrd="0" presId="urn:microsoft.com/office/officeart/2005/8/layout/pList2"/>
    <dgm:cxn modelId="{4D743964-7CF3-4BB2-8C0D-05D1365E8D45}" type="presParOf" srcId="{2A09F6B0-D8A7-4D73-ADC7-AFB8CDD553D0}" destId="{B9B4CD79-F5C0-4775-8F9B-7765C9F03C7D}" srcOrd="0" destOrd="0" presId="urn:microsoft.com/office/officeart/2005/8/layout/pList2"/>
    <dgm:cxn modelId="{7945C2EC-734A-43EE-ADA3-5771C386D213}" type="presParOf" srcId="{2A09F6B0-D8A7-4D73-ADC7-AFB8CDD553D0}" destId="{02836F4E-7925-496C-81D4-046EA63848D4}" srcOrd="1" destOrd="0" presId="urn:microsoft.com/office/officeart/2005/8/layout/pList2"/>
    <dgm:cxn modelId="{40F18AA7-7A8E-4002-8EAE-DAED0C6A2124}" type="presParOf" srcId="{2A09F6B0-D8A7-4D73-ADC7-AFB8CDD553D0}" destId="{354640E3-087E-4FBF-A696-F712B4AA421A}" srcOrd="2" destOrd="0" presId="urn:microsoft.com/office/officeart/2005/8/layout/pList2"/>
    <dgm:cxn modelId="{739A854C-A789-4297-BF9C-A5D2BBA277E4}" type="presParOf" srcId="{1C0B4AF5-C658-4548-9966-96B2A96367F8}" destId="{D23F88BD-69EE-441F-A1C1-BCF870E70A3D}" srcOrd="5" destOrd="0" presId="urn:microsoft.com/office/officeart/2005/8/layout/pList2"/>
    <dgm:cxn modelId="{E50C3ADC-3B3F-46A2-9FB8-3AD7970BA23D}" type="presParOf" srcId="{1C0B4AF5-C658-4548-9966-96B2A96367F8}" destId="{7311E2E3-043C-43EF-8AE5-5A46A0406B1A}" srcOrd="6" destOrd="0" presId="urn:microsoft.com/office/officeart/2005/8/layout/pList2"/>
    <dgm:cxn modelId="{EDB4F579-4E41-4F86-B9A8-23A322C04C7A}" type="presParOf" srcId="{7311E2E3-043C-43EF-8AE5-5A46A0406B1A}" destId="{3B98E9AF-675A-4AEB-BD00-C53CB2464D96}" srcOrd="0" destOrd="0" presId="urn:microsoft.com/office/officeart/2005/8/layout/pList2"/>
    <dgm:cxn modelId="{4DCA12C0-AD0F-456D-9975-B5E43130E672}" type="presParOf" srcId="{7311E2E3-043C-43EF-8AE5-5A46A0406B1A}" destId="{8FC521E7-35E1-4E8D-8470-E37A00551EA3}" srcOrd="1" destOrd="0" presId="urn:microsoft.com/office/officeart/2005/8/layout/pList2"/>
    <dgm:cxn modelId="{37B6758A-13DE-4B01-ACA9-4E59F6D2A489}" type="presParOf" srcId="{7311E2E3-043C-43EF-8AE5-5A46A0406B1A}" destId="{3AB2ABB6-F046-4CA0-8FF6-F60F05B55A3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5CD711-E9E8-433D-A7CD-CB746C895A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4C560B-8A5D-425B-87E2-86BDA94526D9}">
      <dgm:prSet/>
      <dgm:spPr/>
      <dgm:t>
        <a:bodyPr/>
        <a:lstStyle/>
        <a:p>
          <a:pPr rtl="0"/>
          <a:r>
            <a:rPr kumimoji="0" lang="ru-RU" b="0" i="0" u="none" strike="noStrike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В поликлинике по месту прикрепления полиса ОМС</a:t>
          </a:r>
          <a:endParaRPr lang="ru-RU" dirty="0"/>
        </a:p>
      </dgm:t>
    </dgm:pt>
    <dgm:pt modelId="{C5FB4D52-27A5-4CA0-B356-9FE024459D3A}" type="parTrans" cxnId="{ABAF9DD6-CB6A-4320-B33A-67B16B25BABA}">
      <dgm:prSet/>
      <dgm:spPr/>
      <dgm:t>
        <a:bodyPr/>
        <a:lstStyle/>
        <a:p>
          <a:endParaRPr lang="ru-RU"/>
        </a:p>
      </dgm:t>
    </dgm:pt>
    <dgm:pt modelId="{C7BB1A4D-B0D0-49EB-BF81-2B7924371748}" type="sibTrans" cxnId="{ABAF9DD6-CB6A-4320-B33A-67B16B25BABA}">
      <dgm:prSet/>
      <dgm:spPr/>
      <dgm:t>
        <a:bodyPr/>
        <a:lstStyle/>
        <a:p>
          <a:endParaRPr lang="ru-RU"/>
        </a:p>
      </dgm:t>
    </dgm:pt>
    <dgm:pt modelId="{5CEC2AA4-693D-477C-8A8F-75AC6585D8A0}">
      <dgm:prSet/>
      <dgm:spPr/>
      <dgm:t>
        <a:bodyPr/>
        <a:lstStyle/>
        <a:p>
          <a:pPr rtl="0"/>
          <a:r>
            <a:rPr lang="ru-RU" b="0" i="0" baseline="0" dirty="0" smtClean="0"/>
            <a:t>Мероприятия направлены на выявление болезней системы кровообращения, </a:t>
          </a:r>
          <a:r>
            <a:rPr lang="ru-RU" b="0" i="0" baseline="0" dirty="0" err="1" smtClean="0"/>
            <a:t>онкозаболеваний</a:t>
          </a:r>
          <a:r>
            <a:rPr lang="ru-RU" b="0" i="0" baseline="0" dirty="0" smtClean="0"/>
            <a:t>, </a:t>
          </a:r>
          <a:r>
            <a:rPr lang="ru-RU" b="0" i="0" u="sng" baseline="0" dirty="0" smtClean="0"/>
            <a:t>сахарного диабета </a:t>
          </a:r>
          <a:r>
            <a:rPr lang="ru-RU" b="0" i="0" baseline="0" dirty="0" smtClean="0"/>
            <a:t>и хронических болезней легких</a:t>
          </a:r>
          <a:endParaRPr lang="ru-RU" dirty="0"/>
        </a:p>
      </dgm:t>
    </dgm:pt>
    <dgm:pt modelId="{BD32ED38-C1F4-4AB1-9258-924130693CFF}" type="parTrans" cxnId="{22CDA457-0DA5-45E5-803E-0581AF405EBA}">
      <dgm:prSet/>
      <dgm:spPr/>
      <dgm:t>
        <a:bodyPr/>
        <a:lstStyle/>
        <a:p>
          <a:endParaRPr lang="ru-RU"/>
        </a:p>
      </dgm:t>
    </dgm:pt>
    <dgm:pt modelId="{9D6F4141-4AFE-4AA2-9CFE-9A6D82F6FEE9}" type="sibTrans" cxnId="{22CDA457-0DA5-45E5-803E-0581AF405EBA}">
      <dgm:prSet/>
      <dgm:spPr/>
      <dgm:t>
        <a:bodyPr/>
        <a:lstStyle/>
        <a:p>
          <a:endParaRPr lang="ru-RU"/>
        </a:p>
      </dgm:t>
    </dgm:pt>
    <dgm:pt modelId="{0DC78B8F-ECD0-4528-9C6E-5A41A111FF02}">
      <dgm:prSet/>
      <dgm:spPr/>
      <dgm:t>
        <a:bodyPr/>
        <a:lstStyle/>
        <a:p>
          <a:pPr rtl="0"/>
          <a:r>
            <a:rPr lang="ru-RU" b="0" i="0" baseline="0" dirty="0" smtClean="0"/>
            <a:t>Все вышеперечисленные мероприятия проводятся БЕСПЛАТНО!</a:t>
          </a:r>
          <a:endParaRPr lang="ru-RU" dirty="0"/>
        </a:p>
      </dgm:t>
    </dgm:pt>
    <dgm:pt modelId="{1A2E9BAB-66ED-4CA5-9725-6DBD3EE7E1C0}" type="parTrans" cxnId="{A7902AD3-5032-4BFD-84BA-A1F34667E97F}">
      <dgm:prSet/>
      <dgm:spPr/>
      <dgm:t>
        <a:bodyPr/>
        <a:lstStyle/>
        <a:p>
          <a:endParaRPr lang="ru-RU"/>
        </a:p>
      </dgm:t>
    </dgm:pt>
    <dgm:pt modelId="{E41DA950-7AEF-4469-86E2-35D81B85D427}" type="sibTrans" cxnId="{A7902AD3-5032-4BFD-84BA-A1F34667E97F}">
      <dgm:prSet/>
      <dgm:spPr/>
      <dgm:t>
        <a:bodyPr/>
        <a:lstStyle/>
        <a:p>
          <a:endParaRPr lang="ru-RU"/>
        </a:p>
      </dgm:t>
    </dgm:pt>
    <dgm:pt modelId="{429C1A9C-E660-48DE-98BB-2817D62FE686}" type="pres">
      <dgm:prSet presAssocID="{DD5CD711-E9E8-433D-A7CD-CB746C895A5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CA60E3-5C51-4380-81F3-22376C228AE8}" type="pres">
      <dgm:prSet presAssocID="{7C4C560B-8A5D-425B-87E2-86BDA94526D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3E8807-BD66-43B6-9ECA-E73D5F847514}" type="pres">
      <dgm:prSet presAssocID="{7C4C560B-8A5D-425B-87E2-86BDA94526D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C79C12-7276-4F22-B60A-E955BF87DF84}" type="presOf" srcId="{7C4C560B-8A5D-425B-87E2-86BDA94526D9}" destId="{5DCA60E3-5C51-4380-81F3-22376C228AE8}" srcOrd="0" destOrd="0" presId="urn:microsoft.com/office/officeart/2005/8/layout/vList2"/>
    <dgm:cxn modelId="{A7902AD3-5032-4BFD-84BA-A1F34667E97F}" srcId="{7C4C560B-8A5D-425B-87E2-86BDA94526D9}" destId="{0DC78B8F-ECD0-4528-9C6E-5A41A111FF02}" srcOrd="0" destOrd="0" parTransId="{1A2E9BAB-66ED-4CA5-9725-6DBD3EE7E1C0}" sibTransId="{E41DA950-7AEF-4469-86E2-35D81B85D427}"/>
    <dgm:cxn modelId="{1977B2C4-AEA6-4DBF-8611-EECCC2729BBE}" type="presOf" srcId="{5CEC2AA4-693D-477C-8A8F-75AC6585D8A0}" destId="{1C3E8807-BD66-43B6-9ECA-E73D5F847514}" srcOrd="0" destOrd="1" presId="urn:microsoft.com/office/officeart/2005/8/layout/vList2"/>
    <dgm:cxn modelId="{1FE97A59-EC1F-4F49-B98D-A44CC04040EF}" type="presOf" srcId="{DD5CD711-E9E8-433D-A7CD-CB746C895A53}" destId="{429C1A9C-E660-48DE-98BB-2817D62FE686}" srcOrd="0" destOrd="0" presId="urn:microsoft.com/office/officeart/2005/8/layout/vList2"/>
    <dgm:cxn modelId="{22CDA457-0DA5-45E5-803E-0581AF405EBA}" srcId="{7C4C560B-8A5D-425B-87E2-86BDA94526D9}" destId="{5CEC2AA4-693D-477C-8A8F-75AC6585D8A0}" srcOrd="1" destOrd="0" parTransId="{BD32ED38-C1F4-4AB1-9258-924130693CFF}" sibTransId="{9D6F4141-4AFE-4AA2-9CFE-9A6D82F6FEE9}"/>
    <dgm:cxn modelId="{ABAF9DD6-CB6A-4320-B33A-67B16B25BABA}" srcId="{DD5CD711-E9E8-433D-A7CD-CB746C895A53}" destId="{7C4C560B-8A5D-425B-87E2-86BDA94526D9}" srcOrd="0" destOrd="0" parTransId="{C5FB4D52-27A5-4CA0-B356-9FE024459D3A}" sibTransId="{C7BB1A4D-B0D0-49EB-BF81-2B7924371748}"/>
    <dgm:cxn modelId="{3AC35555-66EA-4403-9485-478391C5A134}" type="presOf" srcId="{0DC78B8F-ECD0-4528-9C6E-5A41A111FF02}" destId="{1C3E8807-BD66-43B6-9ECA-E73D5F847514}" srcOrd="0" destOrd="0" presId="urn:microsoft.com/office/officeart/2005/8/layout/vList2"/>
    <dgm:cxn modelId="{182DE1B0-12A4-463A-9366-5E40CD28E724}" type="presParOf" srcId="{429C1A9C-E660-48DE-98BB-2817D62FE686}" destId="{5DCA60E3-5C51-4380-81F3-22376C228AE8}" srcOrd="0" destOrd="0" presId="urn:microsoft.com/office/officeart/2005/8/layout/vList2"/>
    <dgm:cxn modelId="{6A368EDE-5F4D-40AE-8FB1-A20C657206A3}" type="presParOf" srcId="{429C1A9C-E660-48DE-98BB-2817D62FE686}" destId="{1C3E8807-BD66-43B6-9ECA-E73D5F84751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54AF25-882D-4724-9EA5-FD9681D83E5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814A3AE-BCE9-4EDF-A81C-1BE092EDD0FA}">
      <dgm:prSet phldrT="[Текст]" custT="1"/>
      <dgm:spPr/>
      <dgm:t>
        <a:bodyPr/>
        <a:lstStyle/>
        <a:p>
          <a:r>
            <a:rPr lang="ru-RU" sz="1600" dirty="0" smtClean="0"/>
            <a:t>Контроль веса</a:t>
          </a:r>
          <a:endParaRPr lang="ru-RU" sz="1600" dirty="0"/>
        </a:p>
      </dgm:t>
    </dgm:pt>
    <dgm:pt modelId="{32D06875-E6C1-4D15-8A35-41DC9E27C8D2}" type="parTrans" cxnId="{582BC651-2CAC-42A4-83BD-702A24019CDF}">
      <dgm:prSet/>
      <dgm:spPr/>
      <dgm:t>
        <a:bodyPr/>
        <a:lstStyle/>
        <a:p>
          <a:endParaRPr lang="ru-RU"/>
        </a:p>
      </dgm:t>
    </dgm:pt>
    <dgm:pt modelId="{A6AD3818-BC16-4955-8E6B-3B92736DFCF7}" type="sibTrans" cxnId="{582BC651-2CAC-42A4-83BD-702A24019CDF}">
      <dgm:prSet/>
      <dgm:spPr/>
      <dgm:t>
        <a:bodyPr/>
        <a:lstStyle/>
        <a:p>
          <a:endParaRPr lang="ru-RU"/>
        </a:p>
      </dgm:t>
    </dgm:pt>
    <dgm:pt modelId="{8022D2E9-DCD1-489E-B17F-35A907D3122E}">
      <dgm:prSet phldrT="[Текст]" custT="1"/>
      <dgm:spPr/>
      <dgm:t>
        <a:bodyPr/>
        <a:lstStyle/>
        <a:p>
          <a:r>
            <a:rPr lang="ru-RU" sz="1600" dirty="0" smtClean="0"/>
            <a:t>Рациональное питание</a:t>
          </a:r>
          <a:endParaRPr lang="ru-RU" sz="1600" dirty="0"/>
        </a:p>
      </dgm:t>
    </dgm:pt>
    <dgm:pt modelId="{B32ED294-69DD-449A-B4FA-3CD285BD34C5}" type="parTrans" cxnId="{798450FC-5F38-459E-9179-78A4F6693608}">
      <dgm:prSet/>
      <dgm:spPr/>
      <dgm:t>
        <a:bodyPr/>
        <a:lstStyle/>
        <a:p>
          <a:endParaRPr lang="ru-RU"/>
        </a:p>
      </dgm:t>
    </dgm:pt>
    <dgm:pt modelId="{57B5D4E0-C1EF-4075-A74A-C82FFE2B0C14}" type="sibTrans" cxnId="{798450FC-5F38-459E-9179-78A4F6693608}">
      <dgm:prSet/>
      <dgm:spPr/>
      <dgm:t>
        <a:bodyPr/>
        <a:lstStyle/>
        <a:p>
          <a:endParaRPr lang="ru-RU"/>
        </a:p>
      </dgm:t>
    </dgm:pt>
    <dgm:pt modelId="{006D8739-614B-47F0-8913-329B84532FA1}">
      <dgm:prSet phldrT="[Текст]" custT="1"/>
      <dgm:spPr/>
      <dgm:t>
        <a:bodyPr/>
        <a:lstStyle/>
        <a:p>
          <a:r>
            <a:rPr lang="ru-RU" sz="1600" dirty="0" smtClean="0"/>
            <a:t>Ежедневная физическая активность</a:t>
          </a:r>
          <a:endParaRPr lang="ru-RU" sz="1600" dirty="0"/>
        </a:p>
      </dgm:t>
    </dgm:pt>
    <dgm:pt modelId="{63EDDDB6-36F2-4C12-96A1-42777F9E536D}" type="parTrans" cxnId="{1CD86359-3C8A-4B52-AA74-9F43BD3B931D}">
      <dgm:prSet/>
      <dgm:spPr/>
      <dgm:t>
        <a:bodyPr/>
        <a:lstStyle/>
        <a:p>
          <a:endParaRPr lang="ru-RU"/>
        </a:p>
      </dgm:t>
    </dgm:pt>
    <dgm:pt modelId="{2AD91998-375A-440F-AD60-3B607246A521}" type="sibTrans" cxnId="{1CD86359-3C8A-4B52-AA74-9F43BD3B931D}">
      <dgm:prSet/>
      <dgm:spPr/>
      <dgm:t>
        <a:bodyPr/>
        <a:lstStyle/>
        <a:p>
          <a:endParaRPr lang="ru-RU"/>
        </a:p>
      </dgm:t>
    </dgm:pt>
    <dgm:pt modelId="{B2AFCF98-BBAF-42E8-960D-2E5F000664EB}">
      <dgm:prSet phldrT="[Текст]" custT="1"/>
      <dgm:spPr/>
      <dgm:t>
        <a:bodyPr/>
        <a:lstStyle/>
        <a:p>
          <a:r>
            <a:rPr lang="ru-RU" sz="1600" dirty="0" smtClean="0"/>
            <a:t>Отказ от курения и злоупотребления алкоголя</a:t>
          </a:r>
          <a:endParaRPr lang="ru-RU" sz="1600" dirty="0"/>
        </a:p>
      </dgm:t>
    </dgm:pt>
    <dgm:pt modelId="{6F01CDA7-BA16-4582-8D7A-0DF45DBEF539}" type="parTrans" cxnId="{F3ABBB48-C702-488E-A65D-F4F03ACCCE27}">
      <dgm:prSet/>
      <dgm:spPr/>
      <dgm:t>
        <a:bodyPr/>
        <a:lstStyle/>
        <a:p>
          <a:endParaRPr lang="ru-RU"/>
        </a:p>
      </dgm:t>
    </dgm:pt>
    <dgm:pt modelId="{8ED3DEDE-80E3-4550-ACBE-B8006F0B6F11}" type="sibTrans" cxnId="{F3ABBB48-C702-488E-A65D-F4F03ACCCE27}">
      <dgm:prSet/>
      <dgm:spPr/>
      <dgm:t>
        <a:bodyPr/>
        <a:lstStyle/>
        <a:p>
          <a:endParaRPr lang="ru-RU"/>
        </a:p>
      </dgm:t>
    </dgm:pt>
    <dgm:pt modelId="{279FB11C-8833-4B5B-8C62-184D941155ED}">
      <dgm:prSet phldrT="[Текст]" custT="1"/>
      <dgm:spPr/>
      <dgm:t>
        <a:bodyPr/>
        <a:lstStyle/>
        <a:p>
          <a:r>
            <a:rPr lang="ru-RU" sz="1600" dirty="0" smtClean="0"/>
            <a:t>Избегать стрессов</a:t>
          </a:r>
          <a:endParaRPr lang="ru-RU" sz="1600" dirty="0"/>
        </a:p>
      </dgm:t>
    </dgm:pt>
    <dgm:pt modelId="{365616D4-EC08-47DA-92FA-E75C6DFFCA6A}" type="parTrans" cxnId="{C85B1C8A-E37F-4148-AAA5-99B53AE48E35}">
      <dgm:prSet/>
      <dgm:spPr/>
      <dgm:t>
        <a:bodyPr/>
        <a:lstStyle/>
        <a:p>
          <a:endParaRPr lang="ru-RU"/>
        </a:p>
      </dgm:t>
    </dgm:pt>
    <dgm:pt modelId="{9ECD99FB-FE4B-444E-8CD4-EEB5404F9D40}" type="sibTrans" cxnId="{C85B1C8A-E37F-4148-AAA5-99B53AE48E35}">
      <dgm:prSet/>
      <dgm:spPr/>
      <dgm:t>
        <a:bodyPr/>
        <a:lstStyle/>
        <a:p>
          <a:endParaRPr lang="ru-RU"/>
        </a:p>
      </dgm:t>
    </dgm:pt>
    <dgm:pt modelId="{EC5D658A-EA25-4B8D-A848-57A06BE3A6CD}">
      <dgm:prSet phldrT="[Текст]" custT="1"/>
      <dgm:spPr/>
      <dgm:t>
        <a:bodyPr/>
        <a:lstStyle/>
        <a:p>
          <a:r>
            <a:rPr lang="ru-RU" sz="1600" dirty="0" smtClean="0"/>
            <a:t>Контроль уровня сахара в крови, </a:t>
          </a:r>
          <a:r>
            <a:rPr lang="ru-RU" sz="1600" dirty="0" smtClean="0"/>
            <a:t>холестерина</a:t>
          </a:r>
          <a:r>
            <a:rPr lang="ru-RU" sz="1600" dirty="0" smtClean="0"/>
            <a:t>, АД</a:t>
          </a:r>
          <a:endParaRPr lang="ru-RU" sz="1600" dirty="0"/>
        </a:p>
      </dgm:t>
    </dgm:pt>
    <dgm:pt modelId="{B88487DC-6A0B-4F91-A38D-F395E263972B}" type="parTrans" cxnId="{FBDBFC26-578A-47D9-86DD-ACE78B7524BC}">
      <dgm:prSet/>
      <dgm:spPr/>
      <dgm:t>
        <a:bodyPr/>
        <a:lstStyle/>
        <a:p>
          <a:endParaRPr lang="ru-RU"/>
        </a:p>
      </dgm:t>
    </dgm:pt>
    <dgm:pt modelId="{45278C3E-F547-4F2A-8DBB-4E3E00BB17F6}" type="sibTrans" cxnId="{FBDBFC26-578A-47D9-86DD-ACE78B7524BC}">
      <dgm:prSet/>
      <dgm:spPr/>
      <dgm:t>
        <a:bodyPr/>
        <a:lstStyle/>
        <a:p>
          <a:endParaRPr lang="ru-RU"/>
        </a:p>
      </dgm:t>
    </dgm:pt>
    <dgm:pt modelId="{6FBC6D13-2137-4E8D-A859-83292F98B81A}" type="pres">
      <dgm:prSet presAssocID="{DD54AF25-882D-4724-9EA5-FD9681D83E5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E34715-BE23-4F34-B2D6-F9A637AF2829}" type="pres">
      <dgm:prSet presAssocID="{5814A3AE-BCE9-4EDF-A81C-1BE092EDD0FA}" presName="composite" presStyleCnt="0"/>
      <dgm:spPr/>
    </dgm:pt>
    <dgm:pt modelId="{FF61CDC9-2CBE-471F-8A67-341A3C0E1118}" type="pres">
      <dgm:prSet presAssocID="{5814A3AE-BCE9-4EDF-A81C-1BE092EDD0FA}" presName="rect1" presStyleLbl="b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30D2ACF-98A7-4956-86CD-6A7AF36DDDBD}" type="pres">
      <dgm:prSet presAssocID="{5814A3AE-BCE9-4EDF-A81C-1BE092EDD0FA}" presName="wedgeRectCallout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1A8EB0-C310-4A5C-A1F6-400C6194DB65}" type="pres">
      <dgm:prSet presAssocID="{A6AD3818-BC16-4955-8E6B-3B92736DFCF7}" presName="sibTrans" presStyleCnt="0"/>
      <dgm:spPr/>
    </dgm:pt>
    <dgm:pt modelId="{B3BCE9B0-3555-4664-BED9-979E1DD7DC66}" type="pres">
      <dgm:prSet presAssocID="{8022D2E9-DCD1-489E-B17F-35A907D3122E}" presName="composite" presStyleCnt="0"/>
      <dgm:spPr/>
    </dgm:pt>
    <dgm:pt modelId="{B7332F89-B0EA-4CA0-9DB9-0604D43E3C63}" type="pres">
      <dgm:prSet presAssocID="{8022D2E9-DCD1-489E-B17F-35A907D3122E}" presName="rect1" presStyleLbl="b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33796F4-412E-48E2-9707-D47CDA321B5F}" type="pres">
      <dgm:prSet presAssocID="{8022D2E9-DCD1-489E-B17F-35A907D3122E}" presName="wedgeRectCallout1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39EBC1-04EB-4AC0-87EE-BB50F02C596C}" type="pres">
      <dgm:prSet presAssocID="{57B5D4E0-C1EF-4075-A74A-C82FFE2B0C14}" presName="sibTrans" presStyleCnt="0"/>
      <dgm:spPr/>
    </dgm:pt>
    <dgm:pt modelId="{7C1051E0-1C55-4D9A-B7AC-2028EC85300B}" type="pres">
      <dgm:prSet presAssocID="{006D8739-614B-47F0-8913-329B84532FA1}" presName="composite" presStyleCnt="0"/>
      <dgm:spPr/>
    </dgm:pt>
    <dgm:pt modelId="{BB9C45D4-3D07-409A-811C-807A808BE4B7}" type="pres">
      <dgm:prSet presAssocID="{006D8739-614B-47F0-8913-329B84532FA1}" presName="rect1" presStyleLbl="b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A7B2425-734F-431E-BC38-4BE9BDF51A01}" type="pres">
      <dgm:prSet presAssocID="{006D8739-614B-47F0-8913-329B84532FA1}" presName="wedgeRectCallout1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0FAE75-7792-411A-A8BF-25A160B2AD54}" type="pres">
      <dgm:prSet presAssocID="{2AD91998-375A-440F-AD60-3B607246A521}" presName="sibTrans" presStyleCnt="0"/>
      <dgm:spPr/>
    </dgm:pt>
    <dgm:pt modelId="{1D91DC85-DA48-4697-A9C5-C9429E936112}" type="pres">
      <dgm:prSet presAssocID="{B2AFCF98-BBAF-42E8-960D-2E5F000664EB}" presName="composite" presStyleCnt="0"/>
      <dgm:spPr/>
    </dgm:pt>
    <dgm:pt modelId="{13CAACB9-3C97-4C1B-A3AA-80D681527D96}" type="pres">
      <dgm:prSet presAssocID="{B2AFCF98-BBAF-42E8-960D-2E5F000664EB}" presName="rect1" presStyleLbl="b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F6009BA-98D4-4F2E-83DD-15A8E56D10F6}" type="pres">
      <dgm:prSet presAssocID="{B2AFCF98-BBAF-42E8-960D-2E5F000664EB}" presName="wedgeRectCallout1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DD71F-3AF8-4FBB-983E-17F172EFAD78}" type="pres">
      <dgm:prSet presAssocID="{8ED3DEDE-80E3-4550-ACBE-B8006F0B6F11}" presName="sibTrans" presStyleCnt="0"/>
      <dgm:spPr/>
    </dgm:pt>
    <dgm:pt modelId="{F6A57E70-1928-483F-AF19-BCD299A285C2}" type="pres">
      <dgm:prSet presAssocID="{279FB11C-8833-4B5B-8C62-184D941155ED}" presName="composite" presStyleCnt="0"/>
      <dgm:spPr/>
    </dgm:pt>
    <dgm:pt modelId="{180008AA-7D3B-42FA-8984-3215697983EB}" type="pres">
      <dgm:prSet presAssocID="{279FB11C-8833-4B5B-8C62-184D941155ED}" presName="rect1" presStyleLbl="b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4E8D06B-20DF-47CB-9342-BB1CFA9A30B8}" type="pres">
      <dgm:prSet presAssocID="{279FB11C-8833-4B5B-8C62-184D941155ED}" presName="wedgeRectCallout1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06275-D942-4946-8E60-1F63C0D8089E}" type="pres">
      <dgm:prSet presAssocID="{9ECD99FB-FE4B-444E-8CD4-EEB5404F9D40}" presName="sibTrans" presStyleCnt="0"/>
      <dgm:spPr/>
    </dgm:pt>
    <dgm:pt modelId="{ABAD51D7-64BA-4387-96F9-F6B6FBB1F943}" type="pres">
      <dgm:prSet presAssocID="{EC5D658A-EA25-4B8D-A848-57A06BE3A6CD}" presName="composite" presStyleCnt="0"/>
      <dgm:spPr/>
    </dgm:pt>
    <dgm:pt modelId="{F7D0D3B4-D16D-40AD-AF33-5262AFDC1443}" type="pres">
      <dgm:prSet presAssocID="{EC5D658A-EA25-4B8D-A848-57A06BE3A6CD}" presName="rect1" presStyleLbl="b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99B9783-35C3-4269-964E-801BCC1FD4D5}" type="pres">
      <dgm:prSet presAssocID="{EC5D658A-EA25-4B8D-A848-57A06BE3A6CD}" presName="wedgeRectCallout1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94BBBD-7167-4160-A884-5D69B4C282B3}" type="presOf" srcId="{8022D2E9-DCD1-489E-B17F-35A907D3122E}" destId="{533796F4-412E-48E2-9707-D47CDA321B5F}" srcOrd="0" destOrd="0" presId="urn:microsoft.com/office/officeart/2008/layout/BendingPictureCaptionList"/>
    <dgm:cxn modelId="{C85B1C8A-E37F-4148-AAA5-99B53AE48E35}" srcId="{DD54AF25-882D-4724-9EA5-FD9681D83E5F}" destId="{279FB11C-8833-4B5B-8C62-184D941155ED}" srcOrd="4" destOrd="0" parTransId="{365616D4-EC08-47DA-92FA-E75C6DFFCA6A}" sibTransId="{9ECD99FB-FE4B-444E-8CD4-EEB5404F9D40}"/>
    <dgm:cxn modelId="{582BC651-2CAC-42A4-83BD-702A24019CDF}" srcId="{DD54AF25-882D-4724-9EA5-FD9681D83E5F}" destId="{5814A3AE-BCE9-4EDF-A81C-1BE092EDD0FA}" srcOrd="0" destOrd="0" parTransId="{32D06875-E6C1-4D15-8A35-41DC9E27C8D2}" sibTransId="{A6AD3818-BC16-4955-8E6B-3B92736DFCF7}"/>
    <dgm:cxn modelId="{22466F8D-DF62-4334-AF42-0773AC575E77}" type="presOf" srcId="{DD54AF25-882D-4724-9EA5-FD9681D83E5F}" destId="{6FBC6D13-2137-4E8D-A859-83292F98B81A}" srcOrd="0" destOrd="0" presId="urn:microsoft.com/office/officeart/2008/layout/BendingPictureCaptionList"/>
    <dgm:cxn modelId="{F82D60F7-F1C1-406A-8A7A-D4490DB9157D}" type="presOf" srcId="{5814A3AE-BCE9-4EDF-A81C-1BE092EDD0FA}" destId="{430D2ACF-98A7-4956-86CD-6A7AF36DDDBD}" srcOrd="0" destOrd="0" presId="urn:microsoft.com/office/officeart/2008/layout/BendingPictureCaptionList"/>
    <dgm:cxn modelId="{1CD86359-3C8A-4B52-AA74-9F43BD3B931D}" srcId="{DD54AF25-882D-4724-9EA5-FD9681D83E5F}" destId="{006D8739-614B-47F0-8913-329B84532FA1}" srcOrd="2" destOrd="0" parTransId="{63EDDDB6-36F2-4C12-96A1-42777F9E536D}" sibTransId="{2AD91998-375A-440F-AD60-3B607246A521}"/>
    <dgm:cxn modelId="{F4107098-3C39-4BA8-8DD1-560CEC6F0699}" type="presOf" srcId="{EC5D658A-EA25-4B8D-A848-57A06BE3A6CD}" destId="{699B9783-35C3-4269-964E-801BCC1FD4D5}" srcOrd="0" destOrd="0" presId="urn:microsoft.com/office/officeart/2008/layout/BendingPictureCaptionList"/>
    <dgm:cxn modelId="{24DD97CC-EA12-49E5-A569-D4CA9524D30F}" type="presOf" srcId="{B2AFCF98-BBAF-42E8-960D-2E5F000664EB}" destId="{5F6009BA-98D4-4F2E-83DD-15A8E56D10F6}" srcOrd="0" destOrd="0" presId="urn:microsoft.com/office/officeart/2008/layout/BendingPictureCaptionList"/>
    <dgm:cxn modelId="{332C9D0F-9090-4284-9312-2AF73E97668A}" type="presOf" srcId="{279FB11C-8833-4B5B-8C62-184D941155ED}" destId="{34E8D06B-20DF-47CB-9342-BB1CFA9A30B8}" srcOrd="0" destOrd="0" presId="urn:microsoft.com/office/officeart/2008/layout/BendingPictureCaptionList"/>
    <dgm:cxn modelId="{F3ABBB48-C702-488E-A65D-F4F03ACCCE27}" srcId="{DD54AF25-882D-4724-9EA5-FD9681D83E5F}" destId="{B2AFCF98-BBAF-42E8-960D-2E5F000664EB}" srcOrd="3" destOrd="0" parTransId="{6F01CDA7-BA16-4582-8D7A-0DF45DBEF539}" sibTransId="{8ED3DEDE-80E3-4550-ACBE-B8006F0B6F11}"/>
    <dgm:cxn modelId="{5EE6DF0C-B9A2-43AA-8814-65055960EEE2}" type="presOf" srcId="{006D8739-614B-47F0-8913-329B84532FA1}" destId="{BA7B2425-734F-431E-BC38-4BE9BDF51A01}" srcOrd="0" destOrd="0" presId="urn:microsoft.com/office/officeart/2008/layout/BendingPictureCaptionList"/>
    <dgm:cxn modelId="{FBDBFC26-578A-47D9-86DD-ACE78B7524BC}" srcId="{DD54AF25-882D-4724-9EA5-FD9681D83E5F}" destId="{EC5D658A-EA25-4B8D-A848-57A06BE3A6CD}" srcOrd="5" destOrd="0" parTransId="{B88487DC-6A0B-4F91-A38D-F395E263972B}" sibTransId="{45278C3E-F547-4F2A-8DBB-4E3E00BB17F6}"/>
    <dgm:cxn modelId="{798450FC-5F38-459E-9179-78A4F6693608}" srcId="{DD54AF25-882D-4724-9EA5-FD9681D83E5F}" destId="{8022D2E9-DCD1-489E-B17F-35A907D3122E}" srcOrd="1" destOrd="0" parTransId="{B32ED294-69DD-449A-B4FA-3CD285BD34C5}" sibTransId="{57B5D4E0-C1EF-4075-A74A-C82FFE2B0C14}"/>
    <dgm:cxn modelId="{2665EB97-3822-4962-A9EF-84108434AA77}" type="presParOf" srcId="{6FBC6D13-2137-4E8D-A859-83292F98B81A}" destId="{EEE34715-BE23-4F34-B2D6-F9A637AF2829}" srcOrd="0" destOrd="0" presId="urn:microsoft.com/office/officeart/2008/layout/BendingPictureCaptionList"/>
    <dgm:cxn modelId="{5940F8C6-4303-4DCA-B34D-F802C7C15FDB}" type="presParOf" srcId="{EEE34715-BE23-4F34-B2D6-F9A637AF2829}" destId="{FF61CDC9-2CBE-471F-8A67-341A3C0E1118}" srcOrd="0" destOrd="0" presId="urn:microsoft.com/office/officeart/2008/layout/BendingPictureCaptionList"/>
    <dgm:cxn modelId="{A507B2D6-7EA0-43C0-BFDD-54EA1FD4CCF2}" type="presParOf" srcId="{EEE34715-BE23-4F34-B2D6-F9A637AF2829}" destId="{430D2ACF-98A7-4956-86CD-6A7AF36DDDBD}" srcOrd="1" destOrd="0" presId="urn:microsoft.com/office/officeart/2008/layout/BendingPictureCaptionList"/>
    <dgm:cxn modelId="{0D5FEE08-CAD4-4078-9491-40B1E312FB26}" type="presParOf" srcId="{6FBC6D13-2137-4E8D-A859-83292F98B81A}" destId="{6B1A8EB0-C310-4A5C-A1F6-400C6194DB65}" srcOrd="1" destOrd="0" presId="urn:microsoft.com/office/officeart/2008/layout/BendingPictureCaptionList"/>
    <dgm:cxn modelId="{DE03C507-C2AA-469D-AA5A-EEDDF73924FF}" type="presParOf" srcId="{6FBC6D13-2137-4E8D-A859-83292F98B81A}" destId="{B3BCE9B0-3555-4664-BED9-979E1DD7DC66}" srcOrd="2" destOrd="0" presId="urn:microsoft.com/office/officeart/2008/layout/BendingPictureCaptionList"/>
    <dgm:cxn modelId="{578E5A7D-471C-4AFF-BCC6-D6A32B154BEC}" type="presParOf" srcId="{B3BCE9B0-3555-4664-BED9-979E1DD7DC66}" destId="{B7332F89-B0EA-4CA0-9DB9-0604D43E3C63}" srcOrd="0" destOrd="0" presId="urn:microsoft.com/office/officeart/2008/layout/BendingPictureCaptionList"/>
    <dgm:cxn modelId="{162C1107-4A36-4E7C-8743-85C47B2CD5B2}" type="presParOf" srcId="{B3BCE9B0-3555-4664-BED9-979E1DD7DC66}" destId="{533796F4-412E-48E2-9707-D47CDA321B5F}" srcOrd="1" destOrd="0" presId="urn:microsoft.com/office/officeart/2008/layout/BendingPictureCaptionList"/>
    <dgm:cxn modelId="{13CE3E13-2EF5-496A-ADDA-0D9219987396}" type="presParOf" srcId="{6FBC6D13-2137-4E8D-A859-83292F98B81A}" destId="{9A39EBC1-04EB-4AC0-87EE-BB50F02C596C}" srcOrd="3" destOrd="0" presId="urn:microsoft.com/office/officeart/2008/layout/BendingPictureCaptionList"/>
    <dgm:cxn modelId="{4878165A-67FF-4B9C-B5E5-338AD45B5A51}" type="presParOf" srcId="{6FBC6D13-2137-4E8D-A859-83292F98B81A}" destId="{7C1051E0-1C55-4D9A-B7AC-2028EC85300B}" srcOrd="4" destOrd="0" presId="urn:microsoft.com/office/officeart/2008/layout/BendingPictureCaptionList"/>
    <dgm:cxn modelId="{0919024F-8BBD-48C0-B36C-B36852AF6E93}" type="presParOf" srcId="{7C1051E0-1C55-4D9A-B7AC-2028EC85300B}" destId="{BB9C45D4-3D07-409A-811C-807A808BE4B7}" srcOrd="0" destOrd="0" presId="urn:microsoft.com/office/officeart/2008/layout/BendingPictureCaptionList"/>
    <dgm:cxn modelId="{15D414DA-0578-4FA1-B07E-C5FEF7047D6E}" type="presParOf" srcId="{7C1051E0-1C55-4D9A-B7AC-2028EC85300B}" destId="{BA7B2425-734F-431E-BC38-4BE9BDF51A01}" srcOrd="1" destOrd="0" presId="urn:microsoft.com/office/officeart/2008/layout/BendingPictureCaptionList"/>
    <dgm:cxn modelId="{C2E517BE-05A4-4070-81F0-D0F4305B5FC2}" type="presParOf" srcId="{6FBC6D13-2137-4E8D-A859-83292F98B81A}" destId="{640FAE75-7792-411A-A8BF-25A160B2AD54}" srcOrd="5" destOrd="0" presId="urn:microsoft.com/office/officeart/2008/layout/BendingPictureCaptionList"/>
    <dgm:cxn modelId="{7A7E9BED-271A-4F09-85FC-AC0C051382D8}" type="presParOf" srcId="{6FBC6D13-2137-4E8D-A859-83292F98B81A}" destId="{1D91DC85-DA48-4697-A9C5-C9429E936112}" srcOrd="6" destOrd="0" presId="urn:microsoft.com/office/officeart/2008/layout/BendingPictureCaptionList"/>
    <dgm:cxn modelId="{36059ACD-CEE7-4F1E-A097-4F90C469DA41}" type="presParOf" srcId="{1D91DC85-DA48-4697-A9C5-C9429E936112}" destId="{13CAACB9-3C97-4C1B-A3AA-80D681527D96}" srcOrd="0" destOrd="0" presId="urn:microsoft.com/office/officeart/2008/layout/BendingPictureCaptionList"/>
    <dgm:cxn modelId="{DEECAA4C-C7BE-47C7-9E2F-CFD58FDE898E}" type="presParOf" srcId="{1D91DC85-DA48-4697-A9C5-C9429E936112}" destId="{5F6009BA-98D4-4F2E-83DD-15A8E56D10F6}" srcOrd="1" destOrd="0" presId="urn:microsoft.com/office/officeart/2008/layout/BendingPictureCaptionList"/>
    <dgm:cxn modelId="{7D21575C-F3B8-4D37-9603-8646C011D73C}" type="presParOf" srcId="{6FBC6D13-2137-4E8D-A859-83292F98B81A}" destId="{7C6DD71F-3AF8-4FBB-983E-17F172EFAD78}" srcOrd="7" destOrd="0" presId="urn:microsoft.com/office/officeart/2008/layout/BendingPictureCaptionList"/>
    <dgm:cxn modelId="{12A8FBBF-855B-4FC9-8385-0EBBBB9C79A4}" type="presParOf" srcId="{6FBC6D13-2137-4E8D-A859-83292F98B81A}" destId="{F6A57E70-1928-483F-AF19-BCD299A285C2}" srcOrd="8" destOrd="0" presId="urn:microsoft.com/office/officeart/2008/layout/BendingPictureCaptionList"/>
    <dgm:cxn modelId="{7153620A-F9C0-463D-B8FE-BEF2E166567B}" type="presParOf" srcId="{F6A57E70-1928-483F-AF19-BCD299A285C2}" destId="{180008AA-7D3B-42FA-8984-3215697983EB}" srcOrd="0" destOrd="0" presId="urn:microsoft.com/office/officeart/2008/layout/BendingPictureCaptionList"/>
    <dgm:cxn modelId="{5D37E7DD-1086-4AAC-8FAD-0660D7E7898F}" type="presParOf" srcId="{F6A57E70-1928-483F-AF19-BCD299A285C2}" destId="{34E8D06B-20DF-47CB-9342-BB1CFA9A30B8}" srcOrd="1" destOrd="0" presId="urn:microsoft.com/office/officeart/2008/layout/BendingPictureCaptionList"/>
    <dgm:cxn modelId="{532FF358-E8A1-4689-9CB9-57C211C52E15}" type="presParOf" srcId="{6FBC6D13-2137-4E8D-A859-83292F98B81A}" destId="{45206275-D942-4946-8E60-1F63C0D8089E}" srcOrd="9" destOrd="0" presId="urn:microsoft.com/office/officeart/2008/layout/BendingPictureCaptionList"/>
    <dgm:cxn modelId="{3A22BA2A-A03A-4DA5-A5E1-BD54B427E5D4}" type="presParOf" srcId="{6FBC6D13-2137-4E8D-A859-83292F98B81A}" destId="{ABAD51D7-64BA-4387-96F9-F6B6FBB1F943}" srcOrd="10" destOrd="0" presId="urn:microsoft.com/office/officeart/2008/layout/BendingPictureCaptionList"/>
    <dgm:cxn modelId="{F0B2A737-5759-4391-80A6-E43F257B4B19}" type="presParOf" srcId="{ABAD51D7-64BA-4387-96F9-F6B6FBB1F943}" destId="{F7D0D3B4-D16D-40AD-AF33-5262AFDC1443}" srcOrd="0" destOrd="0" presId="urn:microsoft.com/office/officeart/2008/layout/BendingPictureCaptionList"/>
    <dgm:cxn modelId="{6A6D0AF6-7E15-4E54-BDAC-30939A8109B1}" type="presParOf" srcId="{ABAD51D7-64BA-4387-96F9-F6B6FBB1F943}" destId="{699B9783-35C3-4269-964E-801BCC1FD4D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7BB872-5E88-4CED-95DF-04DC1600987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F9F6D71-2F9B-45C4-9951-1A483DF59F99}">
      <dgm:prSet/>
      <dgm:spPr>
        <a:xfrm>
          <a:off x="333332" y="216013"/>
          <a:ext cx="7634423" cy="431836"/>
        </a:xfrm>
        <a:prstGeom prst="rect">
          <a:avLst/>
        </a:prstGeom>
        <a:solidFill>
          <a:srgbClr val="FF66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dirty="0" smtClean="0">
              <a:solidFill>
                <a:srgbClr val="FFFFFF"/>
              </a:solidFill>
              <a:latin typeface="ALS Wagon"/>
              <a:ea typeface="+mn-ea"/>
              <a:cs typeface="+mn-cs"/>
            </a:rPr>
            <a:t>Соблюдать рекомендации лечащего врача</a:t>
          </a:r>
          <a:endParaRPr lang="ru-RU" dirty="0">
            <a:solidFill>
              <a:srgbClr val="FFFFFF"/>
            </a:solidFill>
            <a:latin typeface="ALS Wagon"/>
            <a:ea typeface="+mn-ea"/>
            <a:cs typeface="+mn-cs"/>
          </a:endParaRPr>
        </a:p>
      </dgm:t>
    </dgm:pt>
    <dgm:pt modelId="{2D772D37-BADC-45D0-991D-FB062D3FC81C}" type="parTrans" cxnId="{8234B592-BE07-425A-B891-75D57D898E71}">
      <dgm:prSet/>
      <dgm:spPr/>
      <dgm:t>
        <a:bodyPr/>
        <a:lstStyle/>
        <a:p>
          <a:endParaRPr lang="ru-RU"/>
        </a:p>
      </dgm:t>
    </dgm:pt>
    <dgm:pt modelId="{147664EF-E4E8-4AC2-B9CE-FF187217614F}" type="sibTrans" cxnId="{8234B592-BE07-425A-B891-75D57D898E71}">
      <dgm:prSet/>
      <dgm:spPr>
        <a:xfrm>
          <a:off x="-5369793" y="-822695"/>
          <a:ext cx="6397107" cy="639710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2700" cap="flat" cmpd="sng" algn="ctr">
          <a:solidFill>
            <a:srgbClr val="00CCC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157443DB-F627-4BEC-B260-3697E8589CF0}">
      <dgm:prSet/>
      <dgm:spPr>
        <a:xfrm>
          <a:off x="724399" y="864147"/>
          <a:ext cx="7243357" cy="431836"/>
        </a:xfrm>
        <a:prstGeom prst="rect">
          <a:avLst/>
        </a:prstGeom>
        <a:solidFill>
          <a:srgbClr val="FF6699">
            <a:hueOff val="-1599999"/>
            <a:satOff val="0"/>
            <a:lumOff val="-500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dirty="0" smtClean="0">
              <a:solidFill>
                <a:srgbClr val="FFFFFF"/>
              </a:solidFill>
              <a:latin typeface="ALS Wagon"/>
              <a:ea typeface="+mn-ea"/>
              <a:cs typeface="+mn-cs"/>
            </a:rPr>
            <a:t>Ограничить употребление сахара, варенья, кондитерских изделий, сладких напитков </a:t>
          </a:r>
          <a:endParaRPr lang="ru-RU" dirty="0">
            <a:solidFill>
              <a:srgbClr val="FFFFFF"/>
            </a:solidFill>
            <a:latin typeface="ALS Wagon"/>
            <a:ea typeface="+mn-ea"/>
            <a:cs typeface="+mn-cs"/>
          </a:endParaRPr>
        </a:p>
      </dgm:t>
    </dgm:pt>
    <dgm:pt modelId="{0ED1CA04-CC73-40E5-A15B-70F5694199CE}" type="parTrans" cxnId="{D8A5EA66-9447-4F94-B5A7-3006EAC59717}">
      <dgm:prSet/>
      <dgm:spPr/>
      <dgm:t>
        <a:bodyPr/>
        <a:lstStyle/>
        <a:p>
          <a:endParaRPr lang="ru-RU"/>
        </a:p>
      </dgm:t>
    </dgm:pt>
    <dgm:pt modelId="{E48CF994-4012-454C-9650-04078FFA47AA}" type="sibTrans" cxnId="{D8A5EA66-9447-4F94-B5A7-3006EAC59717}">
      <dgm:prSet/>
      <dgm:spPr/>
      <dgm:t>
        <a:bodyPr/>
        <a:lstStyle/>
        <a:p>
          <a:endParaRPr lang="ru-RU"/>
        </a:p>
      </dgm:t>
    </dgm:pt>
    <dgm:pt modelId="{B4C8C830-0F3D-4F94-9ED9-AECB3AC03344}">
      <dgm:prSet/>
      <dgm:spPr>
        <a:xfrm>
          <a:off x="938701" y="1511806"/>
          <a:ext cx="7029054" cy="431836"/>
        </a:xfrm>
        <a:prstGeom prst="rect">
          <a:avLst/>
        </a:prstGeom>
        <a:solidFill>
          <a:srgbClr val="FF6699">
            <a:hueOff val="-3199998"/>
            <a:satOff val="0"/>
            <a:lumOff val="-1000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dirty="0" smtClean="0">
              <a:solidFill>
                <a:srgbClr val="FFFFFF"/>
              </a:solidFill>
              <a:latin typeface="ALS Wagon"/>
              <a:ea typeface="+mn-ea"/>
              <a:cs typeface="+mn-cs"/>
            </a:rPr>
            <a:t>Исключить из рациона следующие фрукты (виноград, бананы)</a:t>
          </a:r>
          <a:endParaRPr lang="ru-RU" dirty="0">
            <a:solidFill>
              <a:srgbClr val="FFFFFF"/>
            </a:solidFill>
            <a:latin typeface="ALS Wagon"/>
            <a:ea typeface="+mn-ea"/>
            <a:cs typeface="+mn-cs"/>
          </a:endParaRPr>
        </a:p>
      </dgm:t>
    </dgm:pt>
    <dgm:pt modelId="{2DE8F054-1A6D-450D-9660-29C2E275EA41}" type="parTrans" cxnId="{90ED74F0-BEFE-41DF-AB1B-842EB0B0D719}">
      <dgm:prSet/>
      <dgm:spPr/>
      <dgm:t>
        <a:bodyPr/>
        <a:lstStyle/>
        <a:p>
          <a:endParaRPr lang="ru-RU"/>
        </a:p>
      </dgm:t>
    </dgm:pt>
    <dgm:pt modelId="{EFC54385-0B40-46D2-8CFC-79CDD6FB9600}" type="sibTrans" cxnId="{90ED74F0-BEFE-41DF-AB1B-842EB0B0D719}">
      <dgm:prSet/>
      <dgm:spPr/>
      <dgm:t>
        <a:bodyPr/>
        <a:lstStyle/>
        <a:p>
          <a:endParaRPr lang="ru-RU"/>
        </a:p>
      </dgm:t>
    </dgm:pt>
    <dgm:pt modelId="{1B9CB687-E819-48A2-B015-14D31AD21A68}">
      <dgm:prSet/>
      <dgm:spPr>
        <a:xfrm>
          <a:off x="1007126" y="2159940"/>
          <a:ext cx="6960630" cy="431836"/>
        </a:xfrm>
        <a:prstGeom prst="rect">
          <a:avLst/>
        </a:prstGeom>
        <a:solidFill>
          <a:srgbClr val="FF6699">
            <a:hueOff val="-4799996"/>
            <a:satOff val="0"/>
            <a:lumOff val="-1500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dirty="0" smtClean="0">
              <a:solidFill>
                <a:srgbClr val="FFFFFF"/>
              </a:solidFill>
              <a:latin typeface="ALS Wagon"/>
              <a:ea typeface="+mn-ea"/>
              <a:cs typeface="+mn-cs"/>
            </a:rPr>
            <a:t>Включить в рацион мясо, рыбу, морепродукты, овощи, фрукты (яблоки, груши, ягоды)</a:t>
          </a:r>
          <a:endParaRPr lang="ru-RU" dirty="0">
            <a:solidFill>
              <a:srgbClr val="FFFFFF"/>
            </a:solidFill>
            <a:latin typeface="ALS Wagon"/>
            <a:ea typeface="+mn-ea"/>
            <a:cs typeface="+mn-cs"/>
          </a:endParaRPr>
        </a:p>
      </dgm:t>
    </dgm:pt>
    <dgm:pt modelId="{0411B556-3B85-4677-85F4-92E4A13953E6}" type="parTrans" cxnId="{5EB60E82-3751-4677-8F14-9B6C0674F9F9}">
      <dgm:prSet/>
      <dgm:spPr/>
      <dgm:t>
        <a:bodyPr/>
        <a:lstStyle/>
        <a:p>
          <a:endParaRPr lang="ru-RU"/>
        </a:p>
      </dgm:t>
    </dgm:pt>
    <dgm:pt modelId="{3CD98146-590E-49FE-8967-AEDC558892B8}" type="sibTrans" cxnId="{5EB60E82-3751-4677-8F14-9B6C0674F9F9}">
      <dgm:prSet/>
      <dgm:spPr/>
      <dgm:t>
        <a:bodyPr/>
        <a:lstStyle/>
        <a:p>
          <a:endParaRPr lang="ru-RU"/>
        </a:p>
      </dgm:t>
    </dgm:pt>
    <dgm:pt modelId="{53BF15E2-7AEB-4CA2-8633-BA397A55F483}">
      <dgm:prSet/>
      <dgm:spPr>
        <a:xfrm>
          <a:off x="938701" y="2808074"/>
          <a:ext cx="7029054" cy="431836"/>
        </a:xfrm>
        <a:prstGeom prst="rect">
          <a:avLst/>
        </a:prstGeom>
        <a:solidFill>
          <a:srgbClr val="FF6699">
            <a:hueOff val="-6399995"/>
            <a:satOff val="0"/>
            <a:lumOff val="-2000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dirty="0" smtClean="0">
              <a:solidFill>
                <a:srgbClr val="FFFFFF"/>
              </a:solidFill>
              <a:latin typeface="ALS Wagon"/>
              <a:ea typeface="+mn-ea"/>
              <a:cs typeface="+mn-cs"/>
            </a:rPr>
            <a:t>Принимать пищу регулярно, в одно и тоже время в течение дня</a:t>
          </a:r>
          <a:endParaRPr lang="ru-RU" dirty="0">
            <a:solidFill>
              <a:srgbClr val="FFFFFF"/>
            </a:solidFill>
            <a:latin typeface="ALS Wagon"/>
            <a:ea typeface="+mn-ea"/>
            <a:cs typeface="+mn-cs"/>
          </a:endParaRPr>
        </a:p>
      </dgm:t>
    </dgm:pt>
    <dgm:pt modelId="{75931E3B-0561-4F2A-8154-FAD9D8738513}" type="parTrans" cxnId="{81929D29-41E9-4662-8B8D-E04B24A6B492}">
      <dgm:prSet/>
      <dgm:spPr/>
      <dgm:t>
        <a:bodyPr/>
        <a:lstStyle/>
        <a:p>
          <a:endParaRPr lang="ru-RU"/>
        </a:p>
      </dgm:t>
    </dgm:pt>
    <dgm:pt modelId="{77D86359-5759-4073-AEAC-66FFC29F2B54}" type="sibTrans" cxnId="{81929D29-41E9-4662-8B8D-E04B24A6B492}">
      <dgm:prSet/>
      <dgm:spPr/>
      <dgm:t>
        <a:bodyPr/>
        <a:lstStyle/>
        <a:p>
          <a:endParaRPr lang="ru-RU"/>
        </a:p>
      </dgm:t>
    </dgm:pt>
    <dgm:pt modelId="{A519A66C-D3DB-44FE-983F-212C588EB914}">
      <dgm:prSet/>
      <dgm:spPr>
        <a:xfrm>
          <a:off x="724399" y="3455733"/>
          <a:ext cx="7243357" cy="431836"/>
        </a:xfrm>
        <a:prstGeom prst="rect">
          <a:avLst/>
        </a:prstGeom>
        <a:solidFill>
          <a:srgbClr val="FF6699">
            <a:hueOff val="-7999993"/>
            <a:satOff val="0"/>
            <a:lumOff val="-2500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rtl="0"/>
          <a:r>
            <a:rPr lang="ru-RU" dirty="0" smtClean="0">
              <a:solidFill>
                <a:srgbClr val="FFFFFF"/>
              </a:solidFill>
              <a:latin typeface="ALS Wagon"/>
              <a:ea typeface="+mn-ea"/>
              <a:cs typeface="+mn-cs"/>
            </a:rPr>
            <a:t>Ограничить или исключить пищу с высоким содержанием жиров (колбаса, паштеты, масло сливочное, сало, майонез, молочные продукты с высоким содержанием жиров)</a:t>
          </a:r>
          <a:endParaRPr lang="ru-RU" dirty="0">
            <a:solidFill>
              <a:srgbClr val="FFFFFF"/>
            </a:solidFill>
            <a:latin typeface="ALS Wagon"/>
            <a:ea typeface="+mn-ea"/>
            <a:cs typeface="+mn-cs"/>
          </a:endParaRPr>
        </a:p>
      </dgm:t>
    </dgm:pt>
    <dgm:pt modelId="{2EEF94EE-9C31-4AA4-A9B2-1EF698615B4A}" type="parTrans" cxnId="{19549036-C43D-4DB5-986F-CB61BE99D2CA}">
      <dgm:prSet/>
      <dgm:spPr/>
      <dgm:t>
        <a:bodyPr/>
        <a:lstStyle/>
        <a:p>
          <a:endParaRPr lang="ru-RU"/>
        </a:p>
      </dgm:t>
    </dgm:pt>
    <dgm:pt modelId="{19A39DD2-617C-4A0C-AC19-4EE5D8EF5A1E}" type="sibTrans" cxnId="{19549036-C43D-4DB5-986F-CB61BE99D2CA}">
      <dgm:prSet/>
      <dgm:spPr/>
      <dgm:t>
        <a:bodyPr/>
        <a:lstStyle/>
        <a:p>
          <a:endParaRPr lang="ru-RU"/>
        </a:p>
      </dgm:t>
    </dgm:pt>
    <dgm:pt modelId="{E7D8DC80-FC4F-4BC4-A779-3C4CB9A78BA6}" type="pres">
      <dgm:prSet presAssocID="{767BB872-5E88-4CED-95DF-04DC1600987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05B6C51-8DFF-4A3F-94A7-44D74C745B6D}" type="pres">
      <dgm:prSet presAssocID="{767BB872-5E88-4CED-95DF-04DC1600987A}" presName="Name1" presStyleCnt="0"/>
      <dgm:spPr/>
    </dgm:pt>
    <dgm:pt modelId="{FF56EB66-C6C1-48C0-8FC3-6615B9DFDFAD}" type="pres">
      <dgm:prSet presAssocID="{767BB872-5E88-4CED-95DF-04DC1600987A}" presName="cycle" presStyleCnt="0"/>
      <dgm:spPr/>
    </dgm:pt>
    <dgm:pt modelId="{26F3CD3E-F6D3-473B-A75C-A70BA0D36F49}" type="pres">
      <dgm:prSet presAssocID="{767BB872-5E88-4CED-95DF-04DC1600987A}" presName="srcNode" presStyleLbl="node1" presStyleIdx="0" presStyleCnt="6"/>
      <dgm:spPr/>
    </dgm:pt>
    <dgm:pt modelId="{9A2C3F6F-2A36-45E7-9A9A-8A539DFDB988}" type="pres">
      <dgm:prSet presAssocID="{767BB872-5E88-4CED-95DF-04DC1600987A}" presName="conn" presStyleLbl="parChTrans1D2" presStyleIdx="0" presStyleCnt="1"/>
      <dgm:spPr/>
      <dgm:t>
        <a:bodyPr/>
        <a:lstStyle/>
        <a:p>
          <a:endParaRPr lang="ru-RU"/>
        </a:p>
      </dgm:t>
    </dgm:pt>
    <dgm:pt modelId="{A25BB31A-C0D2-4165-9922-61CF454934A5}" type="pres">
      <dgm:prSet presAssocID="{767BB872-5E88-4CED-95DF-04DC1600987A}" presName="extraNode" presStyleLbl="node1" presStyleIdx="0" presStyleCnt="6"/>
      <dgm:spPr/>
    </dgm:pt>
    <dgm:pt modelId="{3E55F368-DD2D-4665-8FDB-2F9A731E527A}" type="pres">
      <dgm:prSet presAssocID="{767BB872-5E88-4CED-95DF-04DC1600987A}" presName="dstNode" presStyleLbl="node1" presStyleIdx="0" presStyleCnt="6"/>
      <dgm:spPr/>
    </dgm:pt>
    <dgm:pt modelId="{58DFD88F-1CE5-4568-8FFF-00F8F9015484}" type="pres">
      <dgm:prSet presAssocID="{1F9F6D71-2F9B-45C4-9951-1A483DF59F99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301DD-2D7F-480E-89C4-3BAA550E0087}" type="pres">
      <dgm:prSet presAssocID="{1F9F6D71-2F9B-45C4-9951-1A483DF59F99}" presName="accent_1" presStyleCnt="0"/>
      <dgm:spPr/>
    </dgm:pt>
    <dgm:pt modelId="{CF17B069-8EDE-4D5C-A0F4-BF3D99FCCC30}" type="pres">
      <dgm:prSet presAssocID="{1F9F6D71-2F9B-45C4-9951-1A483DF59F99}" presName="accentRepeatNode" presStyleLbl="solidFgAcc1" presStyleIdx="0" presStyleCnt="6"/>
      <dgm:spPr>
        <a:xfrm>
          <a:off x="63435" y="162033"/>
          <a:ext cx="539795" cy="53979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66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46FE3841-6667-43D6-96DB-FAB8839EFCDB}" type="pres">
      <dgm:prSet presAssocID="{157443DB-F627-4BEC-B260-3697E8589CF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1E4BF-0D83-4199-9AFB-55BBDE353FC8}" type="pres">
      <dgm:prSet presAssocID="{157443DB-F627-4BEC-B260-3697E8589CF0}" presName="accent_2" presStyleCnt="0"/>
      <dgm:spPr/>
    </dgm:pt>
    <dgm:pt modelId="{71238909-F094-484E-9C2B-04BEEAC0CB73}" type="pres">
      <dgm:prSet presAssocID="{157443DB-F627-4BEC-B260-3697E8589CF0}" presName="accentRepeatNode" presStyleLbl="solidFgAcc1" presStyleIdx="1" presStyleCnt="6"/>
      <dgm:spPr>
        <a:xfrm>
          <a:off x="454501" y="810167"/>
          <a:ext cx="539795" cy="53979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6699">
              <a:hueOff val="-1599999"/>
              <a:satOff val="0"/>
              <a:lumOff val="-500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0AFEB55C-61B8-48F5-B6CD-A1DBF650A2D1}" type="pres">
      <dgm:prSet presAssocID="{B4C8C830-0F3D-4F94-9ED9-AECB3AC0334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603CEC-3185-43B5-9ED7-61285D061DA0}" type="pres">
      <dgm:prSet presAssocID="{B4C8C830-0F3D-4F94-9ED9-AECB3AC03344}" presName="accent_3" presStyleCnt="0"/>
      <dgm:spPr/>
    </dgm:pt>
    <dgm:pt modelId="{8DD39396-856E-41C5-8EC7-07BDD0C6C696}" type="pres">
      <dgm:prSet presAssocID="{B4C8C830-0F3D-4F94-9ED9-AECB3AC03344}" presName="accentRepeatNode" presStyleLbl="solidFgAcc1" presStyleIdx="2" presStyleCnt="6"/>
      <dgm:spPr>
        <a:xfrm>
          <a:off x="668804" y="1457826"/>
          <a:ext cx="539795" cy="53979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6699">
              <a:hueOff val="-3199998"/>
              <a:satOff val="0"/>
              <a:lumOff val="-1000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4B4ADAFE-915C-4562-8CDF-20A0C81433AC}" type="pres">
      <dgm:prSet presAssocID="{1B9CB687-E819-48A2-B015-14D31AD21A68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7AE42-BBD7-49CB-ADBB-7AB083ADF7F4}" type="pres">
      <dgm:prSet presAssocID="{1B9CB687-E819-48A2-B015-14D31AD21A68}" presName="accent_4" presStyleCnt="0"/>
      <dgm:spPr/>
    </dgm:pt>
    <dgm:pt modelId="{A25687DB-0827-4E1C-A21D-396EDB4717BE}" type="pres">
      <dgm:prSet presAssocID="{1B9CB687-E819-48A2-B015-14D31AD21A68}" presName="accentRepeatNode" presStyleLbl="solidFgAcc1" presStyleIdx="3" presStyleCnt="6"/>
      <dgm:spPr>
        <a:xfrm>
          <a:off x="737228" y="2105960"/>
          <a:ext cx="539795" cy="53979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6699">
              <a:hueOff val="-4799996"/>
              <a:satOff val="0"/>
              <a:lumOff val="-1500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17AD4DF1-742C-481E-9FF1-B2EEE3948F49}" type="pres">
      <dgm:prSet presAssocID="{53BF15E2-7AEB-4CA2-8633-BA397A55F48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480293-D2B7-4D60-8501-DECF95D3382B}" type="pres">
      <dgm:prSet presAssocID="{53BF15E2-7AEB-4CA2-8633-BA397A55F483}" presName="accent_5" presStyleCnt="0"/>
      <dgm:spPr/>
    </dgm:pt>
    <dgm:pt modelId="{D5B8E6BB-C509-4BF1-BDE7-5010055723BE}" type="pres">
      <dgm:prSet presAssocID="{53BF15E2-7AEB-4CA2-8633-BA397A55F483}" presName="accentRepeatNode" presStyleLbl="solidFgAcc1" presStyleIdx="4" presStyleCnt="6"/>
      <dgm:spPr>
        <a:xfrm>
          <a:off x="668804" y="2754095"/>
          <a:ext cx="539795" cy="53979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6699">
              <a:hueOff val="-6399995"/>
              <a:satOff val="0"/>
              <a:lumOff val="-2000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4F8E18EF-4D96-4FF3-8DAC-D54DEE61407B}" type="pres">
      <dgm:prSet presAssocID="{A519A66C-D3DB-44FE-983F-212C588EB914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9413F-AEE5-4485-AEBB-AA5AEC260D30}" type="pres">
      <dgm:prSet presAssocID="{A519A66C-D3DB-44FE-983F-212C588EB914}" presName="accent_6" presStyleCnt="0"/>
      <dgm:spPr/>
    </dgm:pt>
    <dgm:pt modelId="{83293947-E7B8-4DAC-B71E-F6E561FA32B2}" type="pres">
      <dgm:prSet presAssocID="{A519A66C-D3DB-44FE-983F-212C588EB914}" presName="accentRepeatNode" presStyleLbl="solidFgAcc1" presStyleIdx="5" presStyleCnt="6"/>
      <dgm:spPr>
        <a:xfrm>
          <a:off x="454501" y="3401754"/>
          <a:ext cx="539795" cy="53979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6699">
              <a:hueOff val="-7999993"/>
              <a:satOff val="0"/>
              <a:lumOff val="-2500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</dgm:ptLst>
  <dgm:cxnLst>
    <dgm:cxn modelId="{4B4C3AB0-8C41-4D2E-A5F7-6F815110A1E9}" type="presOf" srcId="{A519A66C-D3DB-44FE-983F-212C588EB914}" destId="{4F8E18EF-4D96-4FF3-8DAC-D54DEE61407B}" srcOrd="0" destOrd="0" presId="urn:microsoft.com/office/officeart/2008/layout/VerticalCurvedList"/>
    <dgm:cxn modelId="{19549036-C43D-4DB5-986F-CB61BE99D2CA}" srcId="{767BB872-5E88-4CED-95DF-04DC1600987A}" destId="{A519A66C-D3DB-44FE-983F-212C588EB914}" srcOrd="5" destOrd="0" parTransId="{2EEF94EE-9C31-4AA4-A9B2-1EF698615B4A}" sibTransId="{19A39DD2-617C-4A0C-AC19-4EE5D8EF5A1E}"/>
    <dgm:cxn modelId="{A7D5CC46-5FD5-4B98-8B23-A67F21C108C3}" type="presOf" srcId="{53BF15E2-7AEB-4CA2-8633-BA397A55F483}" destId="{17AD4DF1-742C-481E-9FF1-B2EEE3948F49}" srcOrd="0" destOrd="0" presId="urn:microsoft.com/office/officeart/2008/layout/VerticalCurvedList"/>
    <dgm:cxn modelId="{594B2F28-80DF-4DA6-980C-344D20AEB2B7}" type="presOf" srcId="{1B9CB687-E819-48A2-B015-14D31AD21A68}" destId="{4B4ADAFE-915C-4562-8CDF-20A0C81433AC}" srcOrd="0" destOrd="0" presId="urn:microsoft.com/office/officeart/2008/layout/VerticalCurvedList"/>
    <dgm:cxn modelId="{5EB60E82-3751-4677-8F14-9B6C0674F9F9}" srcId="{767BB872-5E88-4CED-95DF-04DC1600987A}" destId="{1B9CB687-E819-48A2-B015-14D31AD21A68}" srcOrd="3" destOrd="0" parTransId="{0411B556-3B85-4677-85F4-92E4A13953E6}" sibTransId="{3CD98146-590E-49FE-8967-AEDC558892B8}"/>
    <dgm:cxn modelId="{D8A5EA66-9447-4F94-B5A7-3006EAC59717}" srcId="{767BB872-5E88-4CED-95DF-04DC1600987A}" destId="{157443DB-F627-4BEC-B260-3697E8589CF0}" srcOrd="1" destOrd="0" parTransId="{0ED1CA04-CC73-40E5-A15B-70F5694199CE}" sibTransId="{E48CF994-4012-454C-9650-04078FFA47AA}"/>
    <dgm:cxn modelId="{90ED74F0-BEFE-41DF-AB1B-842EB0B0D719}" srcId="{767BB872-5E88-4CED-95DF-04DC1600987A}" destId="{B4C8C830-0F3D-4F94-9ED9-AECB3AC03344}" srcOrd="2" destOrd="0" parTransId="{2DE8F054-1A6D-450D-9660-29C2E275EA41}" sibTransId="{EFC54385-0B40-46D2-8CFC-79CDD6FB9600}"/>
    <dgm:cxn modelId="{8234B592-BE07-425A-B891-75D57D898E71}" srcId="{767BB872-5E88-4CED-95DF-04DC1600987A}" destId="{1F9F6D71-2F9B-45C4-9951-1A483DF59F99}" srcOrd="0" destOrd="0" parTransId="{2D772D37-BADC-45D0-991D-FB062D3FC81C}" sibTransId="{147664EF-E4E8-4AC2-B9CE-FF187217614F}"/>
    <dgm:cxn modelId="{3EB84F1D-C1EA-4AA6-83A1-42D85D253751}" type="presOf" srcId="{157443DB-F627-4BEC-B260-3697E8589CF0}" destId="{46FE3841-6667-43D6-96DB-FAB8839EFCDB}" srcOrd="0" destOrd="0" presId="urn:microsoft.com/office/officeart/2008/layout/VerticalCurvedList"/>
    <dgm:cxn modelId="{6A3CEA8E-18B8-43FC-A121-718F6DBF7EDD}" type="presOf" srcId="{147664EF-E4E8-4AC2-B9CE-FF187217614F}" destId="{9A2C3F6F-2A36-45E7-9A9A-8A539DFDB988}" srcOrd="0" destOrd="0" presId="urn:microsoft.com/office/officeart/2008/layout/VerticalCurvedList"/>
    <dgm:cxn modelId="{76AF8C6E-452A-45C0-AF47-8AA0C9C96910}" type="presOf" srcId="{1F9F6D71-2F9B-45C4-9951-1A483DF59F99}" destId="{58DFD88F-1CE5-4568-8FFF-00F8F9015484}" srcOrd="0" destOrd="0" presId="urn:microsoft.com/office/officeart/2008/layout/VerticalCurvedList"/>
    <dgm:cxn modelId="{0973F5E7-B345-4C6A-97DD-16CCAD4D2226}" type="presOf" srcId="{B4C8C830-0F3D-4F94-9ED9-AECB3AC03344}" destId="{0AFEB55C-61B8-48F5-B6CD-A1DBF650A2D1}" srcOrd="0" destOrd="0" presId="urn:microsoft.com/office/officeart/2008/layout/VerticalCurvedList"/>
    <dgm:cxn modelId="{81929D29-41E9-4662-8B8D-E04B24A6B492}" srcId="{767BB872-5E88-4CED-95DF-04DC1600987A}" destId="{53BF15E2-7AEB-4CA2-8633-BA397A55F483}" srcOrd="4" destOrd="0" parTransId="{75931E3B-0561-4F2A-8154-FAD9D8738513}" sibTransId="{77D86359-5759-4073-AEAC-66FFC29F2B54}"/>
    <dgm:cxn modelId="{CED5C0B8-8571-4C1B-9884-7A77346FBA80}" type="presOf" srcId="{767BB872-5E88-4CED-95DF-04DC1600987A}" destId="{E7D8DC80-FC4F-4BC4-A779-3C4CB9A78BA6}" srcOrd="0" destOrd="0" presId="urn:microsoft.com/office/officeart/2008/layout/VerticalCurvedList"/>
    <dgm:cxn modelId="{568E1105-E61E-49FE-9C18-9FD8C10E4C27}" type="presParOf" srcId="{E7D8DC80-FC4F-4BC4-A779-3C4CB9A78BA6}" destId="{D05B6C51-8DFF-4A3F-94A7-44D74C745B6D}" srcOrd="0" destOrd="0" presId="urn:microsoft.com/office/officeart/2008/layout/VerticalCurvedList"/>
    <dgm:cxn modelId="{90AC91C2-91DE-4820-92E8-D5E604CCC04F}" type="presParOf" srcId="{D05B6C51-8DFF-4A3F-94A7-44D74C745B6D}" destId="{FF56EB66-C6C1-48C0-8FC3-6615B9DFDFAD}" srcOrd="0" destOrd="0" presId="urn:microsoft.com/office/officeart/2008/layout/VerticalCurvedList"/>
    <dgm:cxn modelId="{33F9CAFF-FFD0-4E46-B318-8DEB102A3550}" type="presParOf" srcId="{FF56EB66-C6C1-48C0-8FC3-6615B9DFDFAD}" destId="{26F3CD3E-F6D3-473B-A75C-A70BA0D36F49}" srcOrd="0" destOrd="0" presId="urn:microsoft.com/office/officeart/2008/layout/VerticalCurvedList"/>
    <dgm:cxn modelId="{3FB0994B-A6F5-4A63-95C1-350E7DF1B860}" type="presParOf" srcId="{FF56EB66-C6C1-48C0-8FC3-6615B9DFDFAD}" destId="{9A2C3F6F-2A36-45E7-9A9A-8A539DFDB988}" srcOrd="1" destOrd="0" presId="urn:microsoft.com/office/officeart/2008/layout/VerticalCurvedList"/>
    <dgm:cxn modelId="{0E10DCD6-CA86-4559-B038-E60D8D9AD519}" type="presParOf" srcId="{FF56EB66-C6C1-48C0-8FC3-6615B9DFDFAD}" destId="{A25BB31A-C0D2-4165-9922-61CF454934A5}" srcOrd="2" destOrd="0" presId="urn:microsoft.com/office/officeart/2008/layout/VerticalCurvedList"/>
    <dgm:cxn modelId="{5267B4AF-3B0D-4F91-B3C9-6E27DB46B788}" type="presParOf" srcId="{FF56EB66-C6C1-48C0-8FC3-6615B9DFDFAD}" destId="{3E55F368-DD2D-4665-8FDB-2F9A731E527A}" srcOrd="3" destOrd="0" presId="urn:microsoft.com/office/officeart/2008/layout/VerticalCurvedList"/>
    <dgm:cxn modelId="{BFA0AD1B-FE1D-45C0-8DC1-5394CDC7C4F8}" type="presParOf" srcId="{D05B6C51-8DFF-4A3F-94A7-44D74C745B6D}" destId="{58DFD88F-1CE5-4568-8FFF-00F8F9015484}" srcOrd="1" destOrd="0" presId="urn:microsoft.com/office/officeart/2008/layout/VerticalCurvedList"/>
    <dgm:cxn modelId="{A8CAC1B1-7EB3-497E-A964-B077DCD902E4}" type="presParOf" srcId="{D05B6C51-8DFF-4A3F-94A7-44D74C745B6D}" destId="{8BB301DD-2D7F-480E-89C4-3BAA550E0087}" srcOrd="2" destOrd="0" presId="urn:microsoft.com/office/officeart/2008/layout/VerticalCurvedList"/>
    <dgm:cxn modelId="{93C9BEB2-6D24-4DA6-9E90-61F5E2814503}" type="presParOf" srcId="{8BB301DD-2D7F-480E-89C4-3BAA550E0087}" destId="{CF17B069-8EDE-4D5C-A0F4-BF3D99FCCC30}" srcOrd="0" destOrd="0" presId="urn:microsoft.com/office/officeart/2008/layout/VerticalCurvedList"/>
    <dgm:cxn modelId="{CDC548C1-17BF-4D41-9B91-BCD1CFF1E0E8}" type="presParOf" srcId="{D05B6C51-8DFF-4A3F-94A7-44D74C745B6D}" destId="{46FE3841-6667-43D6-96DB-FAB8839EFCDB}" srcOrd="3" destOrd="0" presId="urn:microsoft.com/office/officeart/2008/layout/VerticalCurvedList"/>
    <dgm:cxn modelId="{2C96B912-23D7-491D-9BC3-EB8513A4F044}" type="presParOf" srcId="{D05B6C51-8DFF-4A3F-94A7-44D74C745B6D}" destId="{E8B1E4BF-0D83-4199-9AFB-55BBDE353FC8}" srcOrd="4" destOrd="0" presId="urn:microsoft.com/office/officeart/2008/layout/VerticalCurvedList"/>
    <dgm:cxn modelId="{AB976BDD-7E05-44B2-907C-291C211A7127}" type="presParOf" srcId="{E8B1E4BF-0D83-4199-9AFB-55BBDE353FC8}" destId="{71238909-F094-484E-9C2B-04BEEAC0CB73}" srcOrd="0" destOrd="0" presId="urn:microsoft.com/office/officeart/2008/layout/VerticalCurvedList"/>
    <dgm:cxn modelId="{6BFE9CC7-5F9F-4752-BB56-028D0F4B0DFA}" type="presParOf" srcId="{D05B6C51-8DFF-4A3F-94A7-44D74C745B6D}" destId="{0AFEB55C-61B8-48F5-B6CD-A1DBF650A2D1}" srcOrd="5" destOrd="0" presId="urn:microsoft.com/office/officeart/2008/layout/VerticalCurvedList"/>
    <dgm:cxn modelId="{3F2148FB-CA47-4C62-BECE-8602EA4A4506}" type="presParOf" srcId="{D05B6C51-8DFF-4A3F-94A7-44D74C745B6D}" destId="{62603CEC-3185-43B5-9ED7-61285D061DA0}" srcOrd="6" destOrd="0" presId="urn:microsoft.com/office/officeart/2008/layout/VerticalCurvedList"/>
    <dgm:cxn modelId="{02708250-C5A9-436F-8940-02ED413EE959}" type="presParOf" srcId="{62603CEC-3185-43B5-9ED7-61285D061DA0}" destId="{8DD39396-856E-41C5-8EC7-07BDD0C6C696}" srcOrd="0" destOrd="0" presId="urn:microsoft.com/office/officeart/2008/layout/VerticalCurvedList"/>
    <dgm:cxn modelId="{1871513F-1A75-4153-B69C-6CB98DE9E862}" type="presParOf" srcId="{D05B6C51-8DFF-4A3F-94A7-44D74C745B6D}" destId="{4B4ADAFE-915C-4562-8CDF-20A0C81433AC}" srcOrd="7" destOrd="0" presId="urn:microsoft.com/office/officeart/2008/layout/VerticalCurvedList"/>
    <dgm:cxn modelId="{04DCDF77-5ED6-4FA7-8CC8-D4FF513111DB}" type="presParOf" srcId="{D05B6C51-8DFF-4A3F-94A7-44D74C745B6D}" destId="{A667AE42-BBD7-49CB-ADBB-7AB083ADF7F4}" srcOrd="8" destOrd="0" presId="urn:microsoft.com/office/officeart/2008/layout/VerticalCurvedList"/>
    <dgm:cxn modelId="{1201380D-EC37-4DE2-A9CD-6C32FAE3316E}" type="presParOf" srcId="{A667AE42-BBD7-49CB-ADBB-7AB083ADF7F4}" destId="{A25687DB-0827-4E1C-A21D-396EDB4717BE}" srcOrd="0" destOrd="0" presId="urn:microsoft.com/office/officeart/2008/layout/VerticalCurvedList"/>
    <dgm:cxn modelId="{A23E41B3-8696-4D30-B40E-63BEC6A1C2B9}" type="presParOf" srcId="{D05B6C51-8DFF-4A3F-94A7-44D74C745B6D}" destId="{17AD4DF1-742C-481E-9FF1-B2EEE3948F49}" srcOrd="9" destOrd="0" presId="urn:microsoft.com/office/officeart/2008/layout/VerticalCurvedList"/>
    <dgm:cxn modelId="{3BC99C49-048E-4BF3-A2DE-9ACDCE4D2ABE}" type="presParOf" srcId="{D05B6C51-8DFF-4A3F-94A7-44D74C745B6D}" destId="{DC480293-D2B7-4D60-8501-DECF95D3382B}" srcOrd="10" destOrd="0" presId="urn:microsoft.com/office/officeart/2008/layout/VerticalCurvedList"/>
    <dgm:cxn modelId="{E77C3992-FD76-4BA1-964B-1ADBC6B03F1F}" type="presParOf" srcId="{DC480293-D2B7-4D60-8501-DECF95D3382B}" destId="{D5B8E6BB-C509-4BF1-BDE7-5010055723BE}" srcOrd="0" destOrd="0" presId="urn:microsoft.com/office/officeart/2008/layout/VerticalCurvedList"/>
    <dgm:cxn modelId="{3D754AC8-C3E4-462D-A6F6-8C9E4C4C09C0}" type="presParOf" srcId="{D05B6C51-8DFF-4A3F-94A7-44D74C745B6D}" destId="{4F8E18EF-4D96-4FF3-8DAC-D54DEE61407B}" srcOrd="11" destOrd="0" presId="urn:microsoft.com/office/officeart/2008/layout/VerticalCurvedList"/>
    <dgm:cxn modelId="{6517F4D8-CC49-4FC9-B7CA-BEF402A79C00}" type="presParOf" srcId="{D05B6C51-8DFF-4A3F-94A7-44D74C745B6D}" destId="{3669413F-AEE5-4485-AEBB-AA5AEC260D30}" srcOrd="12" destOrd="0" presId="urn:microsoft.com/office/officeart/2008/layout/VerticalCurvedList"/>
    <dgm:cxn modelId="{E2C8AFFE-E83D-44A5-8F6B-BEC76AAE6584}" type="presParOf" srcId="{3669413F-AEE5-4485-AEBB-AA5AEC260D30}" destId="{83293947-E7B8-4DAC-B71E-F6E561FA32B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F5B6A-3BFC-45C0-8EAC-857A89E4EB58}">
      <dsp:nvSpPr>
        <dsp:cNvPr id="0" name=""/>
        <dsp:cNvSpPr/>
      </dsp:nvSpPr>
      <dsp:spPr>
        <a:xfrm>
          <a:off x="0" y="0"/>
          <a:ext cx="7857067" cy="15428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noProof="0" dirty="0" smtClean="0"/>
            <a:t>Здоровье – состояние полного физического, душевного и социального благополучия, а не только отсутствие болезней и физических дефектов</a:t>
          </a:r>
          <a:endParaRPr lang="ru-RU" sz="1800" kern="1200" dirty="0"/>
        </a:p>
      </dsp:txBody>
      <dsp:txXfrm>
        <a:off x="1725700" y="0"/>
        <a:ext cx="6131366" cy="1542875"/>
      </dsp:txXfrm>
    </dsp:sp>
    <dsp:sp modelId="{C69A65B3-CC8E-47B3-B4D8-88F2507F316F}">
      <dsp:nvSpPr>
        <dsp:cNvPr id="0" name=""/>
        <dsp:cNvSpPr/>
      </dsp:nvSpPr>
      <dsp:spPr>
        <a:xfrm>
          <a:off x="154287" y="154287"/>
          <a:ext cx="1571413" cy="12343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EB548-1F9F-4F38-9030-81D89304A804}">
      <dsp:nvSpPr>
        <dsp:cNvPr id="0" name=""/>
        <dsp:cNvSpPr/>
      </dsp:nvSpPr>
      <dsp:spPr>
        <a:xfrm>
          <a:off x="0" y="1697163"/>
          <a:ext cx="7857067" cy="1542875"/>
        </a:xfrm>
        <a:prstGeom prst="roundRect">
          <a:avLst>
            <a:gd name="adj" fmla="val 10000"/>
          </a:avLst>
        </a:prstGeom>
        <a:solidFill>
          <a:schemeClr val="accent4">
            <a:hueOff val="-4799996"/>
            <a:satOff val="0"/>
            <a:lumOff val="-1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noProof="0" dirty="0" smtClean="0"/>
            <a:t>Здоровым может считаться человек, который отличается гармоничным развитием, хорошо адаптирован к окружающей  его физической и социальной среде,  жизнерадостно и охотно выполняет обязанности, которые на него  возлагает жизнь </a:t>
          </a:r>
          <a:endParaRPr lang="ru-RU" sz="1800" kern="1200" dirty="0"/>
        </a:p>
      </dsp:txBody>
      <dsp:txXfrm>
        <a:off x="1725700" y="1697163"/>
        <a:ext cx="6131366" cy="1542875"/>
      </dsp:txXfrm>
    </dsp:sp>
    <dsp:sp modelId="{F72A0259-0352-4D4B-8534-232B8C243043}">
      <dsp:nvSpPr>
        <dsp:cNvPr id="0" name=""/>
        <dsp:cNvSpPr/>
      </dsp:nvSpPr>
      <dsp:spPr>
        <a:xfrm>
          <a:off x="154287" y="1851451"/>
          <a:ext cx="1571413" cy="12343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F7B1CE-4A26-4576-8305-49175E24A5C0}">
      <dsp:nvSpPr>
        <dsp:cNvPr id="0" name=""/>
        <dsp:cNvSpPr/>
      </dsp:nvSpPr>
      <dsp:spPr>
        <a:xfrm>
          <a:off x="0" y="3394327"/>
          <a:ext cx="7857067" cy="1542875"/>
        </a:xfrm>
        <a:prstGeom prst="roundRect">
          <a:avLst>
            <a:gd name="adj" fmla="val 10000"/>
          </a:avLst>
        </a:prstGeom>
        <a:solidFill>
          <a:schemeClr val="accent4"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Здоровый образ жизни – образ жизни человека, помогающий сохранить и снизить риск неинфекционных заболеваний путем контроля над поведенческими факторами риска</a:t>
          </a:r>
          <a:endParaRPr lang="ru-RU" sz="1800" kern="1200" dirty="0"/>
        </a:p>
      </dsp:txBody>
      <dsp:txXfrm>
        <a:off x="1725700" y="3394327"/>
        <a:ext cx="6131366" cy="1542875"/>
      </dsp:txXfrm>
    </dsp:sp>
    <dsp:sp modelId="{A248DAA6-9570-4587-9F7D-EA09F5A72162}">
      <dsp:nvSpPr>
        <dsp:cNvPr id="0" name=""/>
        <dsp:cNvSpPr/>
      </dsp:nvSpPr>
      <dsp:spPr>
        <a:xfrm>
          <a:off x="154287" y="3548614"/>
          <a:ext cx="1571413" cy="12343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C9C7C-E411-4876-AB9C-471385103895}">
      <dsp:nvSpPr>
        <dsp:cNvPr id="0" name=""/>
        <dsp:cNvSpPr/>
      </dsp:nvSpPr>
      <dsp:spPr>
        <a:xfrm>
          <a:off x="0" y="64620"/>
          <a:ext cx="7772400" cy="10810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Информацию о здоровом </a:t>
          </a:r>
          <a:r>
            <a:rPr lang="ru-RU" sz="2800" kern="1200" dirty="0" smtClean="0"/>
            <a:t>образе жизни и профилактике заболеваний </a:t>
          </a:r>
          <a:r>
            <a:rPr lang="ru-RU" sz="2800" kern="1200" dirty="0"/>
            <a:t>можно найти:</a:t>
          </a:r>
        </a:p>
      </dsp:txBody>
      <dsp:txXfrm>
        <a:off x="52774" y="117394"/>
        <a:ext cx="7666852" cy="975532"/>
      </dsp:txXfrm>
    </dsp:sp>
    <dsp:sp modelId="{B566DAAA-8143-454D-BFF2-4CAA2DA97038}">
      <dsp:nvSpPr>
        <dsp:cNvPr id="0" name=""/>
        <dsp:cNvSpPr/>
      </dsp:nvSpPr>
      <dsp:spPr>
        <a:xfrm>
          <a:off x="0" y="1145700"/>
          <a:ext cx="7772400" cy="3361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6774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b="0" u="sng" kern="1200" dirty="0">
              <a:hlinkClick xmlns:r="http://schemas.openxmlformats.org/officeDocument/2006/relationships" r:id="rId1"/>
            </a:rPr>
            <a:t>Портал о здоровом образе жизни </a:t>
          </a:r>
          <a:r>
            <a:rPr lang="en-US" sz="2200" kern="1200" dirty="0">
              <a:hlinkClick xmlns:r="http://schemas.openxmlformats.org/officeDocument/2006/relationships" r:id="rId1"/>
            </a:rPr>
            <a:t>https://www.takzdorovo.ru/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>
              <a:hlinkClick xmlns:r="http://schemas.openxmlformats.org/officeDocument/2006/relationships" r:id="rId2"/>
            </a:rPr>
            <a:t>Портал о здоровом питании здоровое-</a:t>
          </a:r>
          <a:r>
            <a:rPr lang="ru-RU" sz="2200" kern="1200" dirty="0" err="1">
              <a:hlinkClick xmlns:r="http://schemas.openxmlformats.org/officeDocument/2006/relationships" r:id="rId2"/>
            </a:rPr>
            <a:t>питание.рф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>
              <a:hlinkClick xmlns:r="http://schemas.openxmlformats.org/officeDocument/2006/relationships" r:id="rId3"/>
            </a:rPr>
            <a:t>Сайт Управления Роспотребнадзора по ПК </a:t>
          </a:r>
          <a:r>
            <a:rPr lang="ru-RU" sz="2200" kern="1200" dirty="0">
              <a:hlinkClick xmlns:r="http://schemas.openxmlformats.org/officeDocument/2006/relationships" r:id="rId4"/>
            </a:rPr>
            <a:t>http://59.rospotrebnadzor.ru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>
              <a:hlinkClick xmlns:r="http://schemas.openxmlformats.org/officeDocument/2006/relationships" r:id="rId3"/>
            </a:rPr>
            <a:t>Сайт ФБУН «ФНЦ МПТ управления рисками здоровью населения) </a:t>
          </a:r>
          <a:r>
            <a:rPr lang="en-US" sz="2200" kern="1200" dirty="0">
              <a:hlinkClick xmlns:r="http://schemas.openxmlformats.org/officeDocument/2006/relationships" r:id="rId3"/>
            </a:rPr>
            <a:t>https://fcrisk.ru/courses/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>
              <a:hlinkClick xmlns:r="http://schemas.openxmlformats.org/officeDocument/2006/relationships" r:id="rId5"/>
            </a:rPr>
            <a:t>Группа «</a:t>
          </a:r>
          <a:r>
            <a:rPr lang="ru-RU" sz="2200" kern="1200" dirty="0" err="1">
              <a:hlinkClick xmlns:r="http://schemas.openxmlformats.org/officeDocument/2006/relationships" r:id="rId5"/>
            </a:rPr>
            <a:t>Вконтакте</a:t>
          </a:r>
          <a:r>
            <a:rPr lang="ru-RU" sz="2200" kern="1200" dirty="0">
              <a:hlinkClick xmlns:r="http://schemas.openxmlformats.org/officeDocument/2006/relationships" r:id="rId5"/>
            </a:rPr>
            <a:t>» https://vk.com/fcrisk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200" kern="1200" dirty="0">
              <a:hlinkClick xmlns:r="http://schemas.openxmlformats.org/officeDocument/2006/relationships" r:id="rId6"/>
            </a:rPr>
            <a:t>Сайт ЦОЗМП </a:t>
          </a:r>
          <a:r>
            <a:rPr lang="en-US" sz="2200" kern="1200" dirty="0" smtClean="0">
              <a:hlinkClick xmlns:r="http://schemas.openxmlformats.org/officeDocument/2006/relationships" r:id="rId6"/>
            </a:rPr>
            <a:t>www.budzdorovperm.ru</a:t>
          </a:r>
          <a:endParaRPr lang="ru-RU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200" b="0" u="sng" kern="1200" dirty="0" smtClean="0">
              <a:solidFill>
                <a:schemeClr val="tx2"/>
              </a:solidFill>
            </a:rPr>
            <a:t>https://gnicpm.ru</a:t>
          </a:r>
          <a:r>
            <a:rPr lang="en-US" sz="2200" b="0" kern="1200" dirty="0" smtClean="0">
              <a:solidFill>
                <a:schemeClr val="tx2"/>
              </a:solidFill>
            </a:rPr>
            <a:t>/</a:t>
          </a:r>
          <a:r>
            <a:rPr lang="ru-RU" sz="2200" b="0" kern="1200" dirty="0" smtClean="0">
              <a:solidFill>
                <a:schemeClr val="tx2"/>
              </a:solidFill>
            </a:rPr>
            <a:t> </a:t>
          </a:r>
          <a:endParaRPr lang="ru-RU" sz="2200" kern="1200" dirty="0"/>
        </a:p>
      </dsp:txBody>
      <dsp:txXfrm>
        <a:off x="0" y="1145700"/>
        <a:ext cx="7772400" cy="3361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13452-328C-4BA6-B344-8D6E2BF23204}">
      <dsp:nvSpPr>
        <dsp:cNvPr id="0" name=""/>
        <dsp:cNvSpPr/>
      </dsp:nvSpPr>
      <dsp:spPr>
        <a:xfrm>
          <a:off x="0" y="0"/>
          <a:ext cx="4734226" cy="9327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Потребление овощей и фруктов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 5 порций (400 </a:t>
          </a:r>
          <a:r>
            <a:rPr lang="ru-RU" sz="1400" b="1" kern="1200" dirty="0" err="1"/>
            <a:t>гр</a:t>
          </a:r>
          <a:r>
            <a:rPr lang="ru-RU" sz="1400" b="1" kern="1200" dirty="0"/>
            <a:t>) ежедневно</a:t>
          </a:r>
        </a:p>
      </dsp:txBody>
      <dsp:txXfrm>
        <a:off x="1040120" y="0"/>
        <a:ext cx="3694105" cy="932753"/>
      </dsp:txXfrm>
    </dsp:sp>
    <dsp:sp modelId="{7E29D4B4-632C-412F-B718-9CACFB77E4EC}">
      <dsp:nvSpPr>
        <dsp:cNvPr id="0" name=""/>
        <dsp:cNvSpPr/>
      </dsp:nvSpPr>
      <dsp:spPr>
        <a:xfrm>
          <a:off x="93275" y="93275"/>
          <a:ext cx="946845" cy="746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FE3C96-B40E-47D2-B7A3-BF1EBC813D2D}">
      <dsp:nvSpPr>
        <dsp:cNvPr id="0" name=""/>
        <dsp:cNvSpPr/>
      </dsp:nvSpPr>
      <dsp:spPr>
        <a:xfrm>
          <a:off x="0" y="1026028"/>
          <a:ext cx="4734226" cy="932753"/>
        </a:xfrm>
        <a:prstGeom prst="roundRect">
          <a:avLst>
            <a:gd name="adj" fmla="val 10000"/>
          </a:avLst>
        </a:prstGeom>
        <a:solidFill>
          <a:schemeClr val="accent4">
            <a:hueOff val="-2399998"/>
            <a:satOff val="0"/>
            <a:lumOff val="-7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Потребление соли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не более 5 </a:t>
          </a:r>
          <a:r>
            <a:rPr lang="ru-RU" sz="1400" b="1" kern="1200" dirty="0" err="1"/>
            <a:t>гр</a:t>
          </a:r>
          <a:r>
            <a:rPr lang="ru-RU" sz="1400" b="1" kern="1200" dirty="0"/>
            <a:t> ежедневно (чайная ложка без горки)</a:t>
          </a:r>
        </a:p>
      </dsp:txBody>
      <dsp:txXfrm>
        <a:off x="1040120" y="1026028"/>
        <a:ext cx="3694105" cy="932753"/>
      </dsp:txXfrm>
    </dsp:sp>
    <dsp:sp modelId="{D228FB9C-72AD-44BD-98B1-D95CD10E9A0F}">
      <dsp:nvSpPr>
        <dsp:cNvPr id="0" name=""/>
        <dsp:cNvSpPr/>
      </dsp:nvSpPr>
      <dsp:spPr>
        <a:xfrm>
          <a:off x="93275" y="1119303"/>
          <a:ext cx="946845" cy="746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EEE4C8-764B-4D8C-8979-1FB1F498CF6F}">
      <dsp:nvSpPr>
        <dsp:cNvPr id="0" name=""/>
        <dsp:cNvSpPr/>
      </dsp:nvSpPr>
      <dsp:spPr>
        <a:xfrm>
          <a:off x="0" y="2052056"/>
          <a:ext cx="4734226" cy="932753"/>
        </a:xfrm>
        <a:prstGeom prst="roundRect">
          <a:avLst>
            <a:gd name="adj" fmla="val 10000"/>
          </a:avLst>
        </a:prstGeom>
        <a:solidFill>
          <a:schemeClr val="accent4">
            <a:hueOff val="-4799996"/>
            <a:satOff val="0"/>
            <a:lumOff val="-1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Физическая нагрузка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Умеренная (150 мин. в неделю)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или высокая (75 мин. в неделю)</a:t>
          </a:r>
        </a:p>
      </dsp:txBody>
      <dsp:txXfrm>
        <a:off x="1040120" y="2052056"/>
        <a:ext cx="3694105" cy="932753"/>
      </dsp:txXfrm>
    </dsp:sp>
    <dsp:sp modelId="{21E7A4F6-397D-42B3-AFC0-1E67C04EBC39}">
      <dsp:nvSpPr>
        <dsp:cNvPr id="0" name=""/>
        <dsp:cNvSpPr/>
      </dsp:nvSpPr>
      <dsp:spPr>
        <a:xfrm>
          <a:off x="93275" y="2145332"/>
          <a:ext cx="946845" cy="746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67DB93-A0B9-418B-A3AB-71AED0CEDA86}">
      <dsp:nvSpPr>
        <dsp:cNvPr id="0" name=""/>
        <dsp:cNvSpPr/>
      </dsp:nvSpPr>
      <dsp:spPr>
        <a:xfrm>
          <a:off x="0" y="3078085"/>
          <a:ext cx="4734226" cy="932753"/>
        </a:xfrm>
        <a:prstGeom prst="roundRect">
          <a:avLst>
            <a:gd name="adj" fmla="val 10000"/>
          </a:avLst>
        </a:prstGeom>
        <a:solidFill>
          <a:schemeClr val="accent4">
            <a:hueOff val="-7199995"/>
            <a:satOff val="0"/>
            <a:lumOff val="-22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Отсутствие курения</a:t>
          </a:r>
        </a:p>
      </dsp:txBody>
      <dsp:txXfrm>
        <a:off x="1040120" y="3078085"/>
        <a:ext cx="3694105" cy="932753"/>
      </dsp:txXfrm>
    </dsp:sp>
    <dsp:sp modelId="{46451615-00D2-4DDC-8960-19A2A2EB4394}">
      <dsp:nvSpPr>
        <dsp:cNvPr id="0" name=""/>
        <dsp:cNvSpPr/>
      </dsp:nvSpPr>
      <dsp:spPr>
        <a:xfrm>
          <a:off x="93275" y="3171360"/>
          <a:ext cx="946845" cy="746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9822B-C156-4EA2-A486-02E1D56235CC}">
      <dsp:nvSpPr>
        <dsp:cNvPr id="0" name=""/>
        <dsp:cNvSpPr/>
      </dsp:nvSpPr>
      <dsp:spPr>
        <a:xfrm>
          <a:off x="0" y="4104113"/>
          <a:ext cx="4734226" cy="932753"/>
        </a:xfrm>
        <a:prstGeom prst="roundRect">
          <a:avLst>
            <a:gd name="adj" fmla="val 10000"/>
          </a:avLst>
        </a:prstGeom>
        <a:solidFill>
          <a:schemeClr val="accent4"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Отсутствие пагубного употребления алкоголя</a:t>
          </a:r>
        </a:p>
      </dsp:txBody>
      <dsp:txXfrm>
        <a:off x="1040120" y="4104113"/>
        <a:ext cx="3694105" cy="932753"/>
      </dsp:txXfrm>
    </dsp:sp>
    <dsp:sp modelId="{0E299DF5-5A85-4D52-A0BA-55E9FAEFB498}">
      <dsp:nvSpPr>
        <dsp:cNvPr id="0" name=""/>
        <dsp:cNvSpPr/>
      </dsp:nvSpPr>
      <dsp:spPr>
        <a:xfrm>
          <a:off x="93275" y="4197388"/>
          <a:ext cx="946845" cy="74620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8FDE63-9A94-4B78-85DF-D2F37D8E4D09}">
      <dsp:nvSpPr>
        <dsp:cNvPr id="0" name=""/>
        <dsp:cNvSpPr/>
      </dsp:nvSpPr>
      <dsp:spPr>
        <a:xfrm rot="5400000">
          <a:off x="5151481" y="-2057283"/>
          <a:ext cx="935351" cy="528861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Энергетическая ценность рациона питания должна быть равна </a:t>
          </a:r>
          <a:r>
            <a:rPr lang="ru-RU" sz="1400" kern="1200" dirty="0" err="1" smtClean="0"/>
            <a:t>энергозатратам</a:t>
          </a:r>
          <a:r>
            <a:rPr lang="ru-RU" sz="1400" kern="1200" dirty="0" smtClean="0"/>
            <a:t> организма</a:t>
          </a:r>
          <a:endParaRPr lang="ru-RU" sz="1400" kern="1200" dirty="0"/>
        </a:p>
      </dsp:txBody>
      <dsp:txXfrm rot="-5400000">
        <a:off x="2974848" y="165010"/>
        <a:ext cx="5242958" cy="844031"/>
      </dsp:txXfrm>
    </dsp:sp>
    <dsp:sp modelId="{8D47A5F7-963B-47E2-B619-78BED1BC025E}">
      <dsp:nvSpPr>
        <dsp:cNvPr id="0" name=""/>
        <dsp:cNvSpPr/>
      </dsp:nvSpPr>
      <dsp:spPr>
        <a:xfrm>
          <a:off x="0" y="2430"/>
          <a:ext cx="2974847" cy="11691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Правило 1: </a:t>
          </a:r>
          <a:endParaRPr lang="ru-RU" sz="2800" kern="1200" dirty="0"/>
        </a:p>
      </dsp:txBody>
      <dsp:txXfrm>
        <a:off x="57075" y="59505"/>
        <a:ext cx="2860697" cy="1055039"/>
      </dsp:txXfrm>
    </dsp:sp>
    <dsp:sp modelId="{F7CDB4AB-931D-4BDA-922C-339FA2325B8C}">
      <dsp:nvSpPr>
        <dsp:cNvPr id="0" name=""/>
        <dsp:cNvSpPr/>
      </dsp:nvSpPr>
      <dsp:spPr>
        <a:xfrm rot="5400000">
          <a:off x="5151481" y="-829634"/>
          <a:ext cx="935351" cy="5288618"/>
        </a:xfrm>
        <a:prstGeom prst="round2SameRect">
          <a:avLst/>
        </a:prstGeom>
        <a:solidFill>
          <a:schemeClr val="accent4">
            <a:tint val="40000"/>
            <a:alpha val="90000"/>
            <a:hueOff val="-3316404"/>
            <a:satOff val="-17712"/>
            <a:lumOff val="-173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3316404"/>
              <a:satOff val="-17712"/>
              <a:lumOff val="-17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Питание должно быть разнообразным и соответствовать потребностям организма в необходимом количестве белков, жиров, углеводов, витаминов, минералов и их сбалансированному соотношению</a:t>
          </a:r>
          <a:endParaRPr lang="ru-RU" sz="1400" kern="1200" dirty="0"/>
        </a:p>
      </dsp:txBody>
      <dsp:txXfrm rot="-5400000">
        <a:off x="2974848" y="1392659"/>
        <a:ext cx="5242958" cy="844031"/>
      </dsp:txXfrm>
    </dsp:sp>
    <dsp:sp modelId="{D79F8DD2-79B4-4EEE-BF81-140591A0F60E}">
      <dsp:nvSpPr>
        <dsp:cNvPr id="0" name=""/>
        <dsp:cNvSpPr/>
      </dsp:nvSpPr>
      <dsp:spPr>
        <a:xfrm>
          <a:off x="0" y="1230079"/>
          <a:ext cx="2974847" cy="1169189"/>
        </a:xfrm>
        <a:prstGeom prst="roundRect">
          <a:avLst/>
        </a:prstGeom>
        <a:solidFill>
          <a:schemeClr val="accent4">
            <a:hueOff val="-3199998"/>
            <a:satOff val="0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Правило 2: </a:t>
          </a:r>
          <a:endParaRPr lang="ru-RU" sz="2800" kern="1200"/>
        </a:p>
      </dsp:txBody>
      <dsp:txXfrm>
        <a:off x="57075" y="1287154"/>
        <a:ext cx="2860697" cy="1055039"/>
      </dsp:txXfrm>
    </dsp:sp>
    <dsp:sp modelId="{83F3A69F-2D84-4958-AAD2-CD3FDE077F83}">
      <dsp:nvSpPr>
        <dsp:cNvPr id="0" name=""/>
        <dsp:cNvSpPr/>
      </dsp:nvSpPr>
      <dsp:spPr>
        <a:xfrm rot="5400000">
          <a:off x="5151481" y="398013"/>
          <a:ext cx="935351" cy="5288618"/>
        </a:xfrm>
        <a:prstGeom prst="round2SameRect">
          <a:avLst/>
        </a:prstGeom>
        <a:solidFill>
          <a:schemeClr val="accent4">
            <a:tint val="40000"/>
            <a:alpha val="90000"/>
            <a:hueOff val="-6632809"/>
            <a:satOff val="-35425"/>
            <a:lumOff val="-3463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6632809"/>
              <a:satOff val="-35425"/>
              <a:lumOff val="-34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Правильная кулинарная обработка продуктов сделает питание  вкусным, полноценным и безопасным</a:t>
          </a:r>
          <a:endParaRPr lang="ru-RU" sz="1400" kern="1200" dirty="0"/>
        </a:p>
      </dsp:txBody>
      <dsp:txXfrm rot="-5400000">
        <a:off x="2974848" y="2620306"/>
        <a:ext cx="5242958" cy="844031"/>
      </dsp:txXfrm>
    </dsp:sp>
    <dsp:sp modelId="{0A4C65C6-E571-4E96-9E09-B5538C0A8E63}">
      <dsp:nvSpPr>
        <dsp:cNvPr id="0" name=""/>
        <dsp:cNvSpPr/>
      </dsp:nvSpPr>
      <dsp:spPr>
        <a:xfrm>
          <a:off x="0" y="2457728"/>
          <a:ext cx="2974847" cy="1169189"/>
        </a:xfrm>
        <a:prstGeom prst="roundRect">
          <a:avLst/>
        </a:prstGeom>
        <a:solidFill>
          <a:schemeClr val="accent4">
            <a:hueOff val="-6399995"/>
            <a:satOff val="0"/>
            <a:lumOff val="-2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Правило 3:  </a:t>
          </a:r>
          <a:endParaRPr lang="ru-RU" sz="2800" kern="1200"/>
        </a:p>
      </dsp:txBody>
      <dsp:txXfrm>
        <a:off x="57075" y="2514803"/>
        <a:ext cx="2860697" cy="1055039"/>
      </dsp:txXfrm>
    </dsp:sp>
    <dsp:sp modelId="{7B76A533-8BFA-4965-AC56-3F3854A3611F}">
      <dsp:nvSpPr>
        <dsp:cNvPr id="0" name=""/>
        <dsp:cNvSpPr/>
      </dsp:nvSpPr>
      <dsp:spPr>
        <a:xfrm rot="5400000">
          <a:off x="5151481" y="1625662"/>
          <a:ext cx="935351" cy="5288618"/>
        </a:xfrm>
        <a:prstGeom prst="round2SameRect">
          <a:avLst/>
        </a:prstGeom>
        <a:solidFill>
          <a:schemeClr val="accent4">
            <a:tint val="40000"/>
            <a:alpha val="90000"/>
            <a:hueOff val="-9949213"/>
            <a:satOff val="-53137"/>
            <a:lumOff val="-519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9949213"/>
              <a:satOff val="-53137"/>
              <a:lumOff val="-51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При приеме пищи необходимо соблюдать режим</a:t>
          </a:r>
          <a:endParaRPr lang="ru-RU" sz="1400" kern="1200" dirty="0"/>
        </a:p>
      </dsp:txBody>
      <dsp:txXfrm rot="-5400000">
        <a:off x="2974848" y="3847955"/>
        <a:ext cx="5242958" cy="844031"/>
      </dsp:txXfrm>
    </dsp:sp>
    <dsp:sp modelId="{8C9C5353-9A9C-4163-8AA3-4C94F0E7A39C}">
      <dsp:nvSpPr>
        <dsp:cNvPr id="0" name=""/>
        <dsp:cNvSpPr/>
      </dsp:nvSpPr>
      <dsp:spPr>
        <a:xfrm>
          <a:off x="0" y="3685376"/>
          <a:ext cx="2974847" cy="1169189"/>
        </a:xfrm>
        <a:prstGeom prst="roundRect">
          <a:avLst/>
        </a:prstGeom>
        <a:solidFill>
          <a:schemeClr val="accent4">
            <a:hueOff val="-9599993"/>
            <a:satOff val="0"/>
            <a:lumOff val="-3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Правило 4: </a:t>
          </a:r>
          <a:endParaRPr lang="ru-RU" sz="2800" kern="1200"/>
        </a:p>
      </dsp:txBody>
      <dsp:txXfrm>
        <a:off x="57075" y="3742451"/>
        <a:ext cx="2860697" cy="10550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3A0DAB-9570-4A00-9587-F40191095857}">
      <dsp:nvSpPr>
        <dsp:cNvPr id="0" name=""/>
        <dsp:cNvSpPr/>
      </dsp:nvSpPr>
      <dsp:spPr>
        <a:xfrm rot="5400000">
          <a:off x="3555775" y="-3192694"/>
          <a:ext cx="1009321" cy="7652287"/>
        </a:xfrm>
        <a:prstGeom prst="round2SameRect">
          <a:avLst/>
        </a:prstGeom>
        <a:solidFill>
          <a:srgbClr val="FF6699">
            <a:tint val="40000"/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6699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33">
                  <a:hueOff val="0"/>
                  <a:satOff val="0"/>
                  <a:lumOff val="0"/>
                  <a:alphaOff val="0"/>
                </a:srgbClr>
              </a:solidFill>
              <a:latin typeface="ALS Wagon"/>
              <a:ea typeface="+mn-ea"/>
              <a:cs typeface="+mn-cs"/>
            </a:rPr>
            <a:t>Заболевание, при котором повышается уровень сахара в крови, приводящее к поражению сосудов, нервов, изменениям в различным органах: сердце, почки, печень, глаза и др.</a:t>
          </a:r>
          <a:endParaRPr lang="ru-RU" sz="1600" kern="1200" dirty="0">
            <a:solidFill>
              <a:srgbClr val="000033">
                <a:hueOff val="0"/>
                <a:satOff val="0"/>
                <a:lumOff val="0"/>
                <a:alphaOff val="0"/>
              </a:srgbClr>
            </a:solidFill>
            <a:latin typeface="ALS Wagon"/>
            <a:ea typeface="+mn-ea"/>
            <a:cs typeface="+mn-cs"/>
          </a:endParaRPr>
        </a:p>
      </dsp:txBody>
      <dsp:txXfrm rot="-5400000">
        <a:off x="234293" y="178059"/>
        <a:ext cx="7603016" cy="910779"/>
      </dsp:txXfrm>
    </dsp:sp>
    <dsp:sp modelId="{848B3F19-5852-4A66-8AFD-9BCE3C000DDB}">
      <dsp:nvSpPr>
        <dsp:cNvPr id="0" name=""/>
        <dsp:cNvSpPr/>
      </dsp:nvSpPr>
      <dsp:spPr>
        <a:xfrm>
          <a:off x="120" y="2623"/>
          <a:ext cx="234171" cy="1261651"/>
        </a:xfrm>
        <a:prstGeom prst="roundRect">
          <a:avLst/>
        </a:prstGeom>
        <a:solidFill>
          <a:srgbClr val="FF66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>
            <a:solidFill>
              <a:srgbClr val="FFFFFF"/>
            </a:solidFill>
            <a:latin typeface="ALS Wagon"/>
            <a:ea typeface="+mn-ea"/>
            <a:cs typeface="+mn-cs"/>
          </a:endParaRPr>
        </a:p>
      </dsp:txBody>
      <dsp:txXfrm>
        <a:off x="11551" y="14054"/>
        <a:ext cx="211309" cy="1238789"/>
      </dsp:txXfrm>
    </dsp:sp>
    <dsp:sp modelId="{1148478C-0DED-4BE3-8BA6-906F781B9FA5}">
      <dsp:nvSpPr>
        <dsp:cNvPr id="0" name=""/>
        <dsp:cNvSpPr/>
      </dsp:nvSpPr>
      <dsp:spPr>
        <a:xfrm rot="5400000">
          <a:off x="4178803" y="-1244555"/>
          <a:ext cx="1009321" cy="6405477"/>
        </a:xfrm>
        <a:prstGeom prst="round2SameRect">
          <a:avLst/>
        </a:prstGeom>
        <a:solidFill>
          <a:srgbClr val="FF6699">
            <a:tint val="40000"/>
            <a:alpha val="90000"/>
            <a:hueOff val="-3316404"/>
            <a:satOff val="-17712"/>
            <a:lumOff val="-1731"/>
            <a:alphaOff val="0"/>
          </a:srgbClr>
        </a:solidFill>
        <a:ln w="12700" cap="flat" cmpd="sng" algn="ctr">
          <a:solidFill>
            <a:srgbClr val="FF6699">
              <a:tint val="40000"/>
              <a:alpha val="90000"/>
              <a:hueOff val="-3316404"/>
              <a:satOff val="-17712"/>
              <a:lumOff val="-173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33">
                  <a:hueOff val="0"/>
                  <a:satOff val="0"/>
                  <a:lumOff val="0"/>
                  <a:alphaOff val="0"/>
                </a:srgbClr>
              </a:solidFill>
              <a:latin typeface="ALS Wagon"/>
              <a:ea typeface="+mn-ea"/>
              <a:cs typeface="+mn-cs"/>
            </a:rPr>
            <a:t>Может длительно протекать бессимптомно (без признаков заболевания)!</a:t>
          </a:r>
        </a:p>
      </dsp:txBody>
      <dsp:txXfrm rot="-5400000">
        <a:off x="1480726" y="1502793"/>
        <a:ext cx="6356206" cy="910779"/>
      </dsp:txXfrm>
    </dsp:sp>
    <dsp:sp modelId="{5899ABFB-4E98-490E-81FA-A883DFAADF1D}">
      <dsp:nvSpPr>
        <dsp:cNvPr id="0" name=""/>
        <dsp:cNvSpPr/>
      </dsp:nvSpPr>
      <dsp:spPr>
        <a:xfrm>
          <a:off x="120" y="1327357"/>
          <a:ext cx="1480604" cy="1261651"/>
        </a:xfrm>
        <a:prstGeom prst="roundRect">
          <a:avLst/>
        </a:prstGeom>
        <a:solidFill>
          <a:srgbClr val="FF6699">
            <a:hueOff val="-3199998"/>
            <a:satOff val="0"/>
            <a:lumOff val="-1000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FFFFFF"/>
              </a:solidFill>
              <a:latin typeface="ALS Wagon"/>
              <a:ea typeface="+mn-ea"/>
              <a:cs typeface="+mn-cs"/>
            </a:rPr>
            <a:t>Опасно:</a:t>
          </a:r>
        </a:p>
      </dsp:txBody>
      <dsp:txXfrm>
        <a:off x="61709" y="1388946"/>
        <a:ext cx="1357426" cy="1138473"/>
      </dsp:txXfrm>
    </dsp:sp>
    <dsp:sp modelId="{048EC85A-1954-42E3-A832-4F2D63EE2875}">
      <dsp:nvSpPr>
        <dsp:cNvPr id="0" name=""/>
        <dsp:cNvSpPr/>
      </dsp:nvSpPr>
      <dsp:spPr>
        <a:xfrm rot="5400000">
          <a:off x="4189840" y="91834"/>
          <a:ext cx="1009321" cy="6382164"/>
        </a:xfrm>
        <a:prstGeom prst="round2SameRect">
          <a:avLst/>
        </a:prstGeom>
        <a:solidFill>
          <a:srgbClr val="FF6699">
            <a:tint val="40000"/>
            <a:alpha val="90000"/>
            <a:hueOff val="-6632809"/>
            <a:satOff val="-35425"/>
            <a:lumOff val="-3463"/>
            <a:alphaOff val="0"/>
          </a:srgbClr>
        </a:solidFill>
        <a:ln w="12700" cap="flat" cmpd="sng" algn="ctr">
          <a:solidFill>
            <a:srgbClr val="FF6699">
              <a:tint val="40000"/>
              <a:alpha val="90000"/>
              <a:hueOff val="-6632809"/>
              <a:satOff val="-35425"/>
              <a:lumOff val="-346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33">
                  <a:hueOff val="0"/>
                  <a:satOff val="0"/>
                  <a:lumOff val="0"/>
                  <a:alphaOff val="0"/>
                </a:srgbClr>
              </a:solidFill>
              <a:latin typeface="ALS Wagon"/>
              <a:ea typeface="+mn-ea"/>
              <a:cs typeface="+mn-cs"/>
            </a:rPr>
            <a:t>Повышенный аппетит, жажда и сухость во рту, частое и обильное мочеиспускание, зуд кожи и слизистых, изменение массы тела, длительное заживление ран, быстрая утомляемость, слабость</a:t>
          </a:r>
        </a:p>
      </dsp:txBody>
      <dsp:txXfrm rot="-5400000">
        <a:off x="1503419" y="2827527"/>
        <a:ext cx="6332893" cy="910779"/>
      </dsp:txXfrm>
    </dsp:sp>
    <dsp:sp modelId="{E366F6D5-39A9-4912-B770-EBBC03071782}">
      <dsp:nvSpPr>
        <dsp:cNvPr id="0" name=""/>
        <dsp:cNvSpPr/>
      </dsp:nvSpPr>
      <dsp:spPr>
        <a:xfrm>
          <a:off x="120" y="2652091"/>
          <a:ext cx="1503298" cy="1261651"/>
        </a:xfrm>
        <a:prstGeom prst="roundRect">
          <a:avLst/>
        </a:prstGeom>
        <a:solidFill>
          <a:srgbClr val="FF6699">
            <a:hueOff val="-6399995"/>
            <a:satOff val="0"/>
            <a:lumOff val="-2000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FFFFFF"/>
              </a:solidFill>
              <a:latin typeface="ALS Wagon"/>
              <a:ea typeface="+mn-ea"/>
              <a:cs typeface="+mn-cs"/>
            </a:rPr>
            <a:t>Первые признаки диабета:</a:t>
          </a:r>
        </a:p>
      </dsp:txBody>
      <dsp:txXfrm>
        <a:off x="61709" y="2713680"/>
        <a:ext cx="1380120" cy="1138473"/>
      </dsp:txXfrm>
    </dsp:sp>
    <dsp:sp modelId="{179ECA3B-40F5-4DF5-AFCF-04BACDB18B39}">
      <dsp:nvSpPr>
        <dsp:cNvPr id="0" name=""/>
        <dsp:cNvSpPr/>
      </dsp:nvSpPr>
      <dsp:spPr>
        <a:xfrm rot="5400000">
          <a:off x="3543478" y="775207"/>
          <a:ext cx="1009321" cy="7664886"/>
        </a:xfrm>
        <a:prstGeom prst="round2SameRect">
          <a:avLst/>
        </a:prstGeom>
        <a:solidFill>
          <a:srgbClr val="FF6699">
            <a:tint val="40000"/>
            <a:alpha val="90000"/>
            <a:hueOff val="-9949213"/>
            <a:satOff val="-53137"/>
            <a:lumOff val="-5194"/>
            <a:alphaOff val="0"/>
          </a:srgbClr>
        </a:solidFill>
        <a:ln w="12700" cap="flat" cmpd="sng" algn="ctr">
          <a:solidFill>
            <a:srgbClr val="FF6699">
              <a:tint val="40000"/>
              <a:alpha val="90000"/>
              <a:hueOff val="-9949213"/>
              <a:satOff val="-53137"/>
              <a:lumOff val="-5194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solidFill>
                <a:srgbClr val="000033">
                  <a:hueOff val="0"/>
                  <a:satOff val="0"/>
                  <a:lumOff val="0"/>
                  <a:alphaOff val="0"/>
                </a:srgbClr>
              </a:solidFill>
              <a:latin typeface="ALS Wagon"/>
              <a:ea typeface="+mn-ea"/>
              <a:cs typeface="+mn-cs"/>
            </a:rPr>
            <a:t>Норма глюкозы в крови: от 3,3 до 5,5 </a:t>
          </a:r>
          <a:r>
            <a:rPr lang="ru-RU" sz="1600" kern="1200" dirty="0" err="1" smtClean="0">
              <a:solidFill>
                <a:srgbClr val="000033">
                  <a:hueOff val="0"/>
                  <a:satOff val="0"/>
                  <a:lumOff val="0"/>
                  <a:alphaOff val="0"/>
                </a:srgbClr>
              </a:solidFill>
              <a:latin typeface="ALS Wagon"/>
              <a:ea typeface="+mn-ea"/>
              <a:cs typeface="+mn-cs"/>
            </a:rPr>
            <a:t>ммоль</a:t>
          </a:r>
          <a:r>
            <a:rPr lang="ru-RU" sz="1600" kern="1200" dirty="0" smtClean="0">
              <a:solidFill>
                <a:srgbClr val="000033">
                  <a:hueOff val="0"/>
                  <a:satOff val="0"/>
                  <a:lumOff val="0"/>
                  <a:alphaOff val="0"/>
                </a:srgbClr>
              </a:solidFill>
              <a:latin typeface="ALS Wagon"/>
              <a:ea typeface="+mn-ea"/>
              <a:cs typeface="+mn-cs"/>
            </a:rPr>
            <a:t>/л (кровь из пальца), до 6,1 </a:t>
          </a:r>
          <a:r>
            <a:rPr lang="ru-RU" sz="1600" kern="1200" dirty="0" err="1" smtClean="0">
              <a:solidFill>
                <a:srgbClr val="000033">
                  <a:hueOff val="0"/>
                  <a:satOff val="0"/>
                  <a:lumOff val="0"/>
                  <a:alphaOff val="0"/>
                </a:srgbClr>
              </a:solidFill>
              <a:latin typeface="ALS Wagon"/>
              <a:ea typeface="+mn-ea"/>
              <a:cs typeface="+mn-cs"/>
            </a:rPr>
            <a:t>ммоль</a:t>
          </a:r>
          <a:r>
            <a:rPr lang="ru-RU" sz="1600" kern="1200" dirty="0" smtClean="0">
              <a:solidFill>
                <a:srgbClr val="000033">
                  <a:hueOff val="0"/>
                  <a:satOff val="0"/>
                  <a:lumOff val="0"/>
                  <a:alphaOff val="0"/>
                </a:srgbClr>
              </a:solidFill>
              <a:latin typeface="ALS Wagon"/>
              <a:ea typeface="+mn-ea"/>
              <a:cs typeface="+mn-cs"/>
            </a:rPr>
            <a:t>/л (кровь из вены)</a:t>
          </a:r>
        </a:p>
      </dsp:txBody>
      <dsp:txXfrm rot="-5400000">
        <a:off x="215696" y="4152261"/>
        <a:ext cx="7615615" cy="910779"/>
      </dsp:txXfrm>
    </dsp:sp>
    <dsp:sp modelId="{3D546542-12DB-4275-A0A6-5F00D552613F}">
      <dsp:nvSpPr>
        <dsp:cNvPr id="0" name=""/>
        <dsp:cNvSpPr/>
      </dsp:nvSpPr>
      <dsp:spPr>
        <a:xfrm>
          <a:off x="120" y="3976825"/>
          <a:ext cx="215574" cy="1261651"/>
        </a:xfrm>
        <a:prstGeom prst="roundRect">
          <a:avLst/>
        </a:prstGeom>
        <a:solidFill>
          <a:srgbClr val="FF6699">
            <a:hueOff val="-9599993"/>
            <a:satOff val="0"/>
            <a:lumOff val="-3000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 smtClean="0">
            <a:solidFill>
              <a:srgbClr val="FFFFFF"/>
            </a:solidFill>
            <a:latin typeface="ALS Wagon"/>
            <a:ea typeface="+mn-ea"/>
            <a:cs typeface="+mn-cs"/>
          </a:endParaRPr>
        </a:p>
      </dsp:txBody>
      <dsp:txXfrm>
        <a:off x="10643" y="3987348"/>
        <a:ext cx="194528" cy="12406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8985A-E20D-4F35-B6C9-E4750D93E666}">
      <dsp:nvSpPr>
        <dsp:cNvPr id="0" name=""/>
        <dsp:cNvSpPr/>
      </dsp:nvSpPr>
      <dsp:spPr>
        <a:xfrm>
          <a:off x="1765" y="0"/>
          <a:ext cx="2746723" cy="47929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Избыточная масса тела, ожирение</a:t>
          </a:r>
          <a:endParaRPr lang="ru-RU" sz="1800" kern="1200" dirty="0"/>
        </a:p>
      </dsp:txBody>
      <dsp:txXfrm>
        <a:off x="1765" y="1917190"/>
        <a:ext cx="2746723" cy="1917190"/>
      </dsp:txXfrm>
    </dsp:sp>
    <dsp:sp modelId="{60E8581F-0066-42BF-9FE5-A02CAA542F40}">
      <dsp:nvSpPr>
        <dsp:cNvPr id="0" name=""/>
        <dsp:cNvSpPr/>
      </dsp:nvSpPr>
      <dsp:spPr>
        <a:xfrm>
          <a:off x="577096" y="287578"/>
          <a:ext cx="1596061" cy="159606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26FC5-26FB-4462-97CD-2FC39EB648F8}">
      <dsp:nvSpPr>
        <dsp:cNvPr id="0" name=""/>
        <dsp:cNvSpPr/>
      </dsp:nvSpPr>
      <dsp:spPr>
        <a:xfrm>
          <a:off x="2830890" y="0"/>
          <a:ext cx="2746723" cy="4792976"/>
        </a:xfrm>
        <a:prstGeom prst="roundRect">
          <a:avLst>
            <a:gd name="adj" fmla="val 10000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1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Наследственная предрасположенность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2830890" y="1917190"/>
        <a:ext cx="2746723" cy="1917190"/>
      </dsp:txXfrm>
    </dsp:sp>
    <dsp:sp modelId="{1B9481D6-A2AE-47FE-A532-CB8E44B74A85}">
      <dsp:nvSpPr>
        <dsp:cNvPr id="0" name=""/>
        <dsp:cNvSpPr/>
      </dsp:nvSpPr>
      <dsp:spPr>
        <a:xfrm>
          <a:off x="3406221" y="287578"/>
          <a:ext cx="1596061" cy="159606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5E681D-442A-497D-A5C7-127A81B2BD11}">
      <dsp:nvSpPr>
        <dsp:cNvPr id="0" name=""/>
        <dsp:cNvSpPr/>
      </dsp:nvSpPr>
      <dsp:spPr>
        <a:xfrm>
          <a:off x="5660015" y="0"/>
          <a:ext cx="2746723" cy="47929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Низкая физическая активность</a:t>
          </a:r>
          <a:endParaRPr lang="ru-RU" sz="1800" kern="1200" dirty="0"/>
        </a:p>
      </dsp:txBody>
      <dsp:txXfrm>
        <a:off x="5660015" y="1917190"/>
        <a:ext cx="2746723" cy="1917190"/>
      </dsp:txXfrm>
    </dsp:sp>
    <dsp:sp modelId="{0EC4622B-C68A-4229-A0CF-CA371F1A1AE7}">
      <dsp:nvSpPr>
        <dsp:cNvPr id="0" name=""/>
        <dsp:cNvSpPr/>
      </dsp:nvSpPr>
      <dsp:spPr>
        <a:xfrm>
          <a:off x="6235346" y="287578"/>
          <a:ext cx="1596061" cy="159606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48FD6B-5B81-44A6-8F28-A1A51EA34DB7}">
      <dsp:nvSpPr>
        <dsp:cNvPr id="0" name=""/>
        <dsp:cNvSpPr/>
      </dsp:nvSpPr>
      <dsp:spPr>
        <a:xfrm>
          <a:off x="336340" y="3834380"/>
          <a:ext cx="7735823" cy="718946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E3D57-F2DF-45B9-AC0D-E0DF581384BF}">
      <dsp:nvSpPr>
        <dsp:cNvPr id="0" name=""/>
        <dsp:cNvSpPr/>
      </dsp:nvSpPr>
      <dsp:spPr>
        <a:xfrm>
          <a:off x="0" y="0"/>
          <a:ext cx="7977434" cy="148338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2E42A-E63E-4BBA-B01F-8F94E5B850A0}">
      <dsp:nvSpPr>
        <dsp:cNvPr id="0" name=""/>
        <dsp:cNvSpPr/>
      </dsp:nvSpPr>
      <dsp:spPr>
        <a:xfrm>
          <a:off x="241519" y="197784"/>
          <a:ext cx="1742882" cy="108781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/>
          <a:srcRect/>
          <a:stretch>
            <a:fillRect t="-21000" b="-14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CED8A-15ED-4B2C-902A-0F81B10F9CB0}">
      <dsp:nvSpPr>
        <dsp:cNvPr id="0" name=""/>
        <dsp:cNvSpPr/>
      </dsp:nvSpPr>
      <dsp:spPr>
        <a:xfrm rot="10800000">
          <a:off x="241519" y="1483383"/>
          <a:ext cx="1742882" cy="181302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 </a:t>
          </a:r>
          <a:r>
            <a:rPr lang="ru-RU" sz="1400" b="1" kern="1200" dirty="0">
              <a:solidFill>
                <a:schemeClr val="accent5"/>
              </a:solidFill>
            </a:rPr>
            <a:t>ДВН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Все граждане </a:t>
          </a:r>
          <a:br>
            <a:rPr lang="ru-RU" sz="1400" kern="1200" dirty="0"/>
          </a:br>
          <a:r>
            <a:rPr lang="ru-RU" sz="1400" kern="1200" dirty="0"/>
            <a:t>в возрасте: </a:t>
          </a:r>
          <a:endParaRPr lang="ru-RU" sz="1400" b="1" kern="1200" dirty="0">
            <a:solidFill>
              <a:srgbClr val="C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18-39 лет - 1 раз </a:t>
          </a:r>
          <a:r>
            <a:rPr lang="ru-RU" sz="1400" kern="1200" dirty="0" smtClean="0"/>
            <a:t>в </a:t>
          </a:r>
          <a:r>
            <a:rPr lang="ru-RU" sz="1400" kern="1200" dirty="0"/>
            <a:t>3 года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 40 лет </a:t>
          </a:r>
          <a:r>
            <a:rPr lang="ru-RU" sz="1400" kern="1200" dirty="0" smtClean="0"/>
            <a:t>и старше - ежегодно</a:t>
          </a:r>
          <a:endParaRPr lang="ru-RU" sz="1400" kern="1200" dirty="0"/>
        </a:p>
      </dsp:txBody>
      <dsp:txXfrm rot="10800000">
        <a:off x="295119" y="1483383"/>
        <a:ext cx="1635682" cy="1759423"/>
      </dsp:txXfrm>
    </dsp:sp>
    <dsp:sp modelId="{07485417-8D9C-4BD0-9570-3A6F6CDBC858}">
      <dsp:nvSpPr>
        <dsp:cNvPr id="0" name=""/>
        <dsp:cNvSpPr/>
      </dsp:nvSpPr>
      <dsp:spPr>
        <a:xfrm>
          <a:off x="2158690" y="197784"/>
          <a:ext cx="1742882" cy="1087814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/>
          <a:srcRect/>
          <a:stretch>
            <a:fillRect r="2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77817-04D4-4FB2-8B1D-A58C1EDDE4AE}">
      <dsp:nvSpPr>
        <dsp:cNvPr id="0" name=""/>
        <dsp:cNvSpPr/>
      </dsp:nvSpPr>
      <dsp:spPr>
        <a:xfrm rot="10800000">
          <a:off x="2158690" y="1483383"/>
          <a:ext cx="1742882" cy="181302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accent5"/>
              </a:solidFill>
            </a:rPr>
            <a:t>ПМО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Все граждане </a:t>
          </a:r>
          <a:br>
            <a:rPr lang="ru-RU" sz="1400" kern="1200" dirty="0"/>
          </a:br>
          <a:r>
            <a:rPr lang="ru-RU" sz="1400" kern="1200" dirty="0"/>
            <a:t>в возрасте 19-38 лет </a:t>
          </a:r>
          <a:r>
            <a:rPr lang="ru-RU" sz="1400" kern="1200" dirty="0" smtClean="0"/>
            <a:t>в </a:t>
          </a:r>
          <a:r>
            <a:rPr lang="ru-RU" sz="1400" kern="1200" dirty="0"/>
            <a:t>промежутках между ДВН:</a:t>
          </a:r>
          <a:endParaRPr lang="ru-RU" sz="1400" b="1" kern="1200" dirty="0">
            <a:solidFill>
              <a:srgbClr val="C0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ежегодно</a:t>
          </a:r>
        </a:p>
      </dsp:txBody>
      <dsp:txXfrm rot="10800000">
        <a:off x="2212290" y="1483383"/>
        <a:ext cx="1635682" cy="1759423"/>
      </dsp:txXfrm>
    </dsp:sp>
    <dsp:sp modelId="{354640E3-087E-4FBF-A696-F712B4AA421A}">
      <dsp:nvSpPr>
        <dsp:cNvPr id="0" name=""/>
        <dsp:cNvSpPr/>
      </dsp:nvSpPr>
      <dsp:spPr>
        <a:xfrm>
          <a:off x="4075861" y="197784"/>
          <a:ext cx="1742882" cy="108781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4CD79-F5C0-4775-8F9B-7765C9F03C7D}">
      <dsp:nvSpPr>
        <dsp:cNvPr id="0" name=""/>
        <dsp:cNvSpPr/>
      </dsp:nvSpPr>
      <dsp:spPr>
        <a:xfrm rot="10800000">
          <a:off x="4075861" y="1483383"/>
          <a:ext cx="1742882" cy="181302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5"/>
              </a:solidFill>
            </a:rPr>
            <a:t>Обследование в Центре </a:t>
          </a:r>
          <a:r>
            <a:rPr lang="ru-RU" sz="1400" b="1" kern="1200" dirty="0">
              <a:solidFill>
                <a:schemeClr val="accent5"/>
              </a:solidFill>
            </a:rPr>
            <a:t>здоровья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Все граждане ежегодно</a:t>
          </a:r>
        </a:p>
      </dsp:txBody>
      <dsp:txXfrm rot="10800000">
        <a:off x="4129461" y="1483383"/>
        <a:ext cx="1635682" cy="1759423"/>
      </dsp:txXfrm>
    </dsp:sp>
    <dsp:sp modelId="{3AB2ABB6-F046-4CA0-8FF6-F60F05B55A36}">
      <dsp:nvSpPr>
        <dsp:cNvPr id="0" name=""/>
        <dsp:cNvSpPr/>
      </dsp:nvSpPr>
      <dsp:spPr>
        <a:xfrm>
          <a:off x="5993031" y="197784"/>
          <a:ext cx="1742882" cy="10878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2000" b="-2000"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8E9AF-675A-4AEB-BD00-C53CB2464D96}">
      <dsp:nvSpPr>
        <dsp:cNvPr id="0" name=""/>
        <dsp:cNvSpPr/>
      </dsp:nvSpPr>
      <dsp:spPr>
        <a:xfrm rot="10800000">
          <a:off x="5993031" y="1483383"/>
          <a:ext cx="1742882" cy="181302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accent5"/>
              </a:solidFill>
            </a:rPr>
            <a:t>Кабинеты раннего выявления ОЗ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/>
            <a:t>Все граждане ежегодно</a:t>
          </a:r>
        </a:p>
      </dsp:txBody>
      <dsp:txXfrm rot="10800000">
        <a:off x="6046631" y="1483383"/>
        <a:ext cx="1635682" cy="17594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A60E3-5C51-4380-81F3-22376C228AE8}">
      <dsp:nvSpPr>
        <dsp:cNvPr id="0" name=""/>
        <dsp:cNvSpPr/>
      </dsp:nvSpPr>
      <dsp:spPr>
        <a:xfrm>
          <a:off x="0" y="10670"/>
          <a:ext cx="7576458" cy="479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В поликлинике по месту прикрепления полиса ОМС</a:t>
          </a:r>
          <a:endParaRPr lang="ru-RU" sz="2000" kern="1200" dirty="0"/>
        </a:p>
      </dsp:txBody>
      <dsp:txXfrm>
        <a:off x="23417" y="34087"/>
        <a:ext cx="7529624" cy="432866"/>
      </dsp:txXfrm>
    </dsp:sp>
    <dsp:sp modelId="{1C3E8807-BD66-43B6-9ECA-E73D5F847514}">
      <dsp:nvSpPr>
        <dsp:cNvPr id="0" name=""/>
        <dsp:cNvSpPr/>
      </dsp:nvSpPr>
      <dsp:spPr>
        <a:xfrm>
          <a:off x="0" y="490370"/>
          <a:ext cx="7576458" cy="95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553" tIns="25400" rIns="142240" bIns="2540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baseline="0" dirty="0" smtClean="0"/>
            <a:t>Все вышеперечисленные мероприятия проводятся БЕСПЛАТНО!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0" i="0" kern="1200" baseline="0" dirty="0" smtClean="0"/>
            <a:t>Мероприятия направлены на выявление болезней системы кровообращения, </a:t>
          </a:r>
          <a:r>
            <a:rPr lang="ru-RU" sz="1600" b="0" i="0" kern="1200" baseline="0" dirty="0" err="1" smtClean="0"/>
            <a:t>онкозаболеваний</a:t>
          </a:r>
          <a:r>
            <a:rPr lang="ru-RU" sz="1600" b="0" i="0" kern="1200" baseline="0" dirty="0" smtClean="0"/>
            <a:t>, </a:t>
          </a:r>
          <a:r>
            <a:rPr lang="ru-RU" sz="1600" b="0" i="0" u="sng" kern="1200" baseline="0" dirty="0" smtClean="0"/>
            <a:t>сахарного диабета </a:t>
          </a:r>
          <a:r>
            <a:rPr lang="ru-RU" sz="1600" b="0" i="0" kern="1200" baseline="0" dirty="0" smtClean="0"/>
            <a:t>и хронических болезней легких</a:t>
          </a:r>
          <a:endParaRPr lang="ru-RU" sz="1600" kern="1200" dirty="0"/>
        </a:p>
      </dsp:txBody>
      <dsp:txXfrm>
        <a:off x="0" y="490370"/>
        <a:ext cx="7576458" cy="9522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1CDC9-2CBE-471F-8A67-341A3C0E1118}">
      <dsp:nvSpPr>
        <dsp:cNvPr id="0" name=""/>
        <dsp:cNvSpPr/>
      </dsp:nvSpPr>
      <dsp:spPr>
        <a:xfrm>
          <a:off x="702694" y="657"/>
          <a:ext cx="2289728" cy="1831782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D2ACF-98A7-4956-86CD-6A7AF36DDDBD}">
      <dsp:nvSpPr>
        <dsp:cNvPr id="0" name=""/>
        <dsp:cNvSpPr/>
      </dsp:nvSpPr>
      <dsp:spPr>
        <a:xfrm>
          <a:off x="908770" y="1649261"/>
          <a:ext cx="2037858" cy="64112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Контроль веса</a:t>
          </a:r>
          <a:endParaRPr lang="ru-RU" sz="1600" kern="1200" dirty="0"/>
        </a:p>
      </dsp:txBody>
      <dsp:txXfrm>
        <a:off x="908770" y="1649261"/>
        <a:ext cx="2037858" cy="641123"/>
      </dsp:txXfrm>
    </dsp:sp>
    <dsp:sp modelId="{B7332F89-B0EA-4CA0-9DB9-0604D43E3C63}">
      <dsp:nvSpPr>
        <dsp:cNvPr id="0" name=""/>
        <dsp:cNvSpPr/>
      </dsp:nvSpPr>
      <dsp:spPr>
        <a:xfrm>
          <a:off x="3221395" y="657"/>
          <a:ext cx="2289728" cy="1831782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796F4-412E-48E2-9707-D47CDA321B5F}">
      <dsp:nvSpPr>
        <dsp:cNvPr id="0" name=""/>
        <dsp:cNvSpPr/>
      </dsp:nvSpPr>
      <dsp:spPr>
        <a:xfrm>
          <a:off x="3427471" y="1649261"/>
          <a:ext cx="2037858" cy="64112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Рациональное питание</a:t>
          </a:r>
          <a:endParaRPr lang="ru-RU" sz="1600" kern="1200" dirty="0"/>
        </a:p>
      </dsp:txBody>
      <dsp:txXfrm>
        <a:off x="3427471" y="1649261"/>
        <a:ext cx="2037858" cy="641123"/>
      </dsp:txXfrm>
    </dsp:sp>
    <dsp:sp modelId="{BB9C45D4-3D07-409A-811C-807A808BE4B7}">
      <dsp:nvSpPr>
        <dsp:cNvPr id="0" name=""/>
        <dsp:cNvSpPr/>
      </dsp:nvSpPr>
      <dsp:spPr>
        <a:xfrm>
          <a:off x="5740096" y="657"/>
          <a:ext cx="2289728" cy="1831782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B2425-734F-431E-BC38-4BE9BDF51A01}">
      <dsp:nvSpPr>
        <dsp:cNvPr id="0" name=""/>
        <dsp:cNvSpPr/>
      </dsp:nvSpPr>
      <dsp:spPr>
        <a:xfrm>
          <a:off x="5946172" y="1649261"/>
          <a:ext cx="2037858" cy="64112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Ежедневная физическая активность</a:t>
          </a:r>
          <a:endParaRPr lang="ru-RU" sz="1600" kern="1200" dirty="0"/>
        </a:p>
      </dsp:txBody>
      <dsp:txXfrm>
        <a:off x="5946172" y="1649261"/>
        <a:ext cx="2037858" cy="641123"/>
      </dsp:txXfrm>
    </dsp:sp>
    <dsp:sp modelId="{13CAACB9-3C97-4C1B-A3AA-80D681527D96}">
      <dsp:nvSpPr>
        <dsp:cNvPr id="0" name=""/>
        <dsp:cNvSpPr/>
      </dsp:nvSpPr>
      <dsp:spPr>
        <a:xfrm>
          <a:off x="702694" y="2519358"/>
          <a:ext cx="2289728" cy="1831782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009BA-98D4-4F2E-83DD-15A8E56D10F6}">
      <dsp:nvSpPr>
        <dsp:cNvPr id="0" name=""/>
        <dsp:cNvSpPr/>
      </dsp:nvSpPr>
      <dsp:spPr>
        <a:xfrm>
          <a:off x="908770" y="4167962"/>
          <a:ext cx="2037858" cy="64112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Отказ от курения и злоупотребления алкоголя</a:t>
          </a:r>
          <a:endParaRPr lang="ru-RU" sz="1600" kern="1200" dirty="0"/>
        </a:p>
      </dsp:txBody>
      <dsp:txXfrm>
        <a:off x="908770" y="4167962"/>
        <a:ext cx="2037858" cy="641123"/>
      </dsp:txXfrm>
    </dsp:sp>
    <dsp:sp modelId="{180008AA-7D3B-42FA-8984-3215697983EB}">
      <dsp:nvSpPr>
        <dsp:cNvPr id="0" name=""/>
        <dsp:cNvSpPr/>
      </dsp:nvSpPr>
      <dsp:spPr>
        <a:xfrm>
          <a:off x="3221395" y="2519358"/>
          <a:ext cx="2289728" cy="1831782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8D06B-20DF-47CB-9342-BB1CFA9A30B8}">
      <dsp:nvSpPr>
        <dsp:cNvPr id="0" name=""/>
        <dsp:cNvSpPr/>
      </dsp:nvSpPr>
      <dsp:spPr>
        <a:xfrm>
          <a:off x="3427471" y="4167962"/>
          <a:ext cx="2037858" cy="64112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Избегать стрессов</a:t>
          </a:r>
          <a:endParaRPr lang="ru-RU" sz="1600" kern="1200" dirty="0"/>
        </a:p>
      </dsp:txBody>
      <dsp:txXfrm>
        <a:off x="3427471" y="4167962"/>
        <a:ext cx="2037858" cy="641123"/>
      </dsp:txXfrm>
    </dsp:sp>
    <dsp:sp modelId="{F7D0D3B4-D16D-40AD-AF33-5262AFDC1443}">
      <dsp:nvSpPr>
        <dsp:cNvPr id="0" name=""/>
        <dsp:cNvSpPr/>
      </dsp:nvSpPr>
      <dsp:spPr>
        <a:xfrm>
          <a:off x="5740096" y="2519358"/>
          <a:ext cx="2289728" cy="1831782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B9783-35C3-4269-964E-801BCC1FD4D5}">
      <dsp:nvSpPr>
        <dsp:cNvPr id="0" name=""/>
        <dsp:cNvSpPr/>
      </dsp:nvSpPr>
      <dsp:spPr>
        <a:xfrm>
          <a:off x="5946172" y="4167962"/>
          <a:ext cx="2037858" cy="641123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Контроль уровня сахара в крови, </a:t>
          </a:r>
          <a:r>
            <a:rPr lang="ru-RU" sz="1600" kern="1200" dirty="0" smtClean="0"/>
            <a:t>холестерина</a:t>
          </a:r>
          <a:r>
            <a:rPr lang="ru-RU" sz="1600" kern="1200" dirty="0" smtClean="0"/>
            <a:t>, АД</a:t>
          </a:r>
          <a:endParaRPr lang="ru-RU" sz="1600" kern="1200" dirty="0"/>
        </a:p>
      </dsp:txBody>
      <dsp:txXfrm>
        <a:off x="5946172" y="4167962"/>
        <a:ext cx="2037858" cy="6411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C3F6F-2A36-45E7-9A9A-8A539DFDB988}">
      <dsp:nvSpPr>
        <dsp:cNvPr id="0" name=""/>
        <dsp:cNvSpPr/>
      </dsp:nvSpPr>
      <dsp:spPr>
        <a:xfrm>
          <a:off x="-5598507" y="-857068"/>
          <a:ext cx="6665699" cy="6665699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2700" cap="flat" cmpd="sng" algn="ctr">
          <a:solidFill>
            <a:srgbClr val="00CCCC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DFD88F-1CE5-4568-8FFF-00F8F9015484}">
      <dsp:nvSpPr>
        <dsp:cNvPr id="0" name=""/>
        <dsp:cNvSpPr/>
      </dsp:nvSpPr>
      <dsp:spPr>
        <a:xfrm>
          <a:off x="397727" y="260749"/>
          <a:ext cx="7893142" cy="521300"/>
        </a:xfrm>
        <a:prstGeom prst="rect">
          <a:avLst/>
        </a:prstGeom>
        <a:solidFill>
          <a:srgbClr val="FF6699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782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FF"/>
              </a:solidFill>
              <a:latin typeface="ALS Wagon"/>
              <a:ea typeface="+mn-ea"/>
              <a:cs typeface="+mn-cs"/>
            </a:rPr>
            <a:t>Соблюдать рекомендации лечащего врача</a:t>
          </a:r>
          <a:endParaRPr lang="ru-RU" sz="1400" kern="1200" dirty="0">
            <a:solidFill>
              <a:srgbClr val="FFFFFF"/>
            </a:solidFill>
            <a:latin typeface="ALS Wagon"/>
            <a:ea typeface="+mn-ea"/>
            <a:cs typeface="+mn-cs"/>
          </a:endParaRPr>
        </a:p>
      </dsp:txBody>
      <dsp:txXfrm>
        <a:off x="397727" y="260749"/>
        <a:ext cx="7893142" cy="521300"/>
      </dsp:txXfrm>
    </dsp:sp>
    <dsp:sp modelId="{CF17B069-8EDE-4D5C-A0F4-BF3D99FCCC30}">
      <dsp:nvSpPr>
        <dsp:cNvPr id="0" name=""/>
        <dsp:cNvSpPr/>
      </dsp:nvSpPr>
      <dsp:spPr>
        <a:xfrm>
          <a:off x="71914" y="195586"/>
          <a:ext cx="651625" cy="65162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669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E3841-6667-43D6-96DB-FAB8839EFCDB}">
      <dsp:nvSpPr>
        <dsp:cNvPr id="0" name=""/>
        <dsp:cNvSpPr/>
      </dsp:nvSpPr>
      <dsp:spPr>
        <a:xfrm>
          <a:off x="826532" y="1042600"/>
          <a:ext cx="7464337" cy="521300"/>
        </a:xfrm>
        <a:prstGeom prst="rect">
          <a:avLst/>
        </a:prstGeom>
        <a:solidFill>
          <a:srgbClr val="FF6699">
            <a:hueOff val="-1599999"/>
            <a:satOff val="0"/>
            <a:lumOff val="-500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782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FF"/>
              </a:solidFill>
              <a:latin typeface="ALS Wagon"/>
              <a:ea typeface="+mn-ea"/>
              <a:cs typeface="+mn-cs"/>
            </a:rPr>
            <a:t>Ограничить употребление сахара, варенья, кондитерских изделий, сладких напитков </a:t>
          </a:r>
          <a:endParaRPr lang="ru-RU" sz="1400" kern="1200" dirty="0">
            <a:solidFill>
              <a:srgbClr val="FFFFFF"/>
            </a:solidFill>
            <a:latin typeface="ALS Wagon"/>
            <a:ea typeface="+mn-ea"/>
            <a:cs typeface="+mn-cs"/>
          </a:endParaRPr>
        </a:p>
      </dsp:txBody>
      <dsp:txXfrm>
        <a:off x="826532" y="1042600"/>
        <a:ext cx="7464337" cy="521300"/>
      </dsp:txXfrm>
    </dsp:sp>
    <dsp:sp modelId="{71238909-F094-484E-9C2B-04BEEAC0CB73}">
      <dsp:nvSpPr>
        <dsp:cNvPr id="0" name=""/>
        <dsp:cNvSpPr/>
      </dsp:nvSpPr>
      <dsp:spPr>
        <a:xfrm>
          <a:off x="500720" y="977438"/>
          <a:ext cx="651625" cy="65162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6699">
              <a:hueOff val="-1599999"/>
              <a:satOff val="0"/>
              <a:lumOff val="-500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EB55C-61B8-48F5-B6CD-A1DBF650A2D1}">
      <dsp:nvSpPr>
        <dsp:cNvPr id="0" name=""/>
        <dsp:cNvSpPr/>
      </dsp:nvSpPr>
      <dsp:spPr>
        <a:xfrm>
          <a:off x="1022614" y="1824452"/>
          <a:ext cx="7268255" cy="521300"/>
        </a:xfrm>
        <a:prstGeom prst="rect">
          <a:avLst/>
        </a:prstGeom>
        <a:solidFill>
          <a:srgbClr val="FF6699">
            <a:hueOff val="-3199998"/>
            <a:satOff val="0"/>
            <a:lumOff val="-1000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782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FF"/>
              </a:solidFill>
              <a:latin typeface="ALS Wagon"/>
              <a:ea typeface="+mn-ea"/>
              <a:cs typeface="+mn-cs"/>
            </a:rPr>
            <a:t>Исключить из рациона следующие фрукты (виноград, бананы)</a:t>
          </a:r>
          <a:endParaRPr lang="ru-RU" sz="1400" kern="1200" dirty="0">
            <a:solidFill>
              <a:srgbClr val="FFFFFF"/>
            </a:solidFill>
            <a:latin typeface="ALS Wagon"/>
            <a:ea typeface="+mn-ea"/>
            <a:cs typeface="+mn-cs"/>
          </a:endParaRPr>
        </a:p>
      </dsp:txBody>
      <dsp:txXfrm>
        <a:off x="1022614" y="1824452"/>
        <a:ext cx="7268255" cy="521300"/>
      </dsp:txXfrm>
    </dsp:sp>
    <dsp:sp modelId="{8DD39396-856E-41C5-8EC7-07BDD0C6C696}">
      <dsp:nvSpPr>
        <dsp:cNvPr id="0" name=""/>
        <dsp:cNvSpPr/>
      </dsp:nvSpPr>
      <dsp:spPr>
        <a:xfrm>
          <a:off x="696801" y="1759289"/>
          <a:ext cx="651625" cy="65162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6699">
              <a:hueOff val="-3199998"/>
              <a:satOff val="0"/>
              <a:lumOff val="-1000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4ADAFE-915C-4562-8CDF-20A0C81433AC}">
      <dsp:nvSpPr>
        <dsp:cNvPr id="0" name=""/>
        <dsp:cNvSpPr/>
      </dsp:nvSpPr>
      <dsp:spPr>
        <a:xfrm>
          <a:off x="1022614" y="2605809"/>
          <a:ext cx="7268255" cy="521300"/>
        </a:xfrm>
        <a:prstGeom prst="rect">
          <a:avLst/>
        </a:prstGeom>
        <a:solidFill>
          <a:srgbClr val="FF6699">
            <a:hueOff val="-4799996"/>
            <a:satOff val="0"/>
            <a:lumOff val="-1500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782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FF"/>
              </a:solidFill>
              <a:latin typeface="ALS Wagon"/>
              <a:ea typeface="+mn-ea"/>
              <a:cs typeface="+mn-cs"/>
            </a:rPr>
            <a:t>Включить в рацион мясо, рыбу, морепродукты, овощи, фрукты (яблоки, груши, ягоды)</a:t>
          </a:r>
          <a:endParaRPr lang="ru-RU" sz="1400" kern="1200" dirty="0">
            <a:solidFill>
              <a:srgbClr val="FFFFFF"/>
            </a:solidFill>
            <a:latin typeface="ALS Wagon"/>
            <a:ea typeface="+mn-ea"/>
            <a:cs typeface="+mn-cs"/>
          </a:endParaRPr>
        </a:p>
      </dsp:txBody>
      <dsp:txXfrm>
        <a:off x="1022614" y="2605809"/>
        <a:ext cx="7268255" cy="521300"/>
      </dsp:txXfrm>
    </dsp:sp>
    <dsp:sp modelId="{A25687DB-0827-4E1C-A21D-396EDB4717BE}">
      <dsp:nvSpPr>
        <dsp:cNvPr id="0" name=""/>
        <dsp:cNvSpPr/>
      </dsp:nvSpPr>
      <dsp:spPr>
        <a:xfrm>
          <a:off x="696801" y="2540646"/>
          <a:ext cx="651625" cy="65162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6699">
              <a:hueOff val="-4799996"/>
              <a:satOff val="0"/>
              <a:lumOff val="-1500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D4DF1-742C-481E-9FF1-B2EEE3948F49}">
      <dsp:nvSpPr>
        <dsp:cNvPr id="0" name=""/>
        <dsp:cNvSpPr/>
      </dsp:nvSpPr>
      <dsp:spPr>
        <a:xfrm>
          <a:off x="826532" y="3387660"/>
          <a:ext cx="7464337" cy="521300"/>
        </a:xfrm>
        <a:prstGeom prst="rect">
          <a:avLst/>
        </a:prstGeom>
        <a:solidFill>
          <a:srgbClr val="FF6699">
            <a:hueOff val="-6399995"/>
            <a:satOff val="0"/>
            <a:lumOff val="-2000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782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FF"/>
              </a:solidFill>
              <a:latin typeface="ALS Wagon"/>
              <a:ea typeface="+mn-ea"/>
              <a:cs typeface="+mn-cs"/>
            </a:rPr>
            <a:t>Принимать пищу регулярно, в одно и тоже время в течение дня</a:t>
          </a:r>
          <a:endParaRPr lang="ru-RU" sz="1400" kern="1200" dirty="0">
            <a:solidFill>
              <a:srgbClr val="FFFFFF"/>
            </a:solidFill>
            <a:latin typeface="ALS Wagon"/>
            <a:ea typeface="+mn-ea"/>
            <a:cs typeface="+mn-cs"/>
          </a:endParaRPr>
        </a:p>
      </dsp:txBody>
      <dsp:txXfrm>
        <a:off x="826532" y="3387660"/>
        <a:ext cx="7464337" cy="521300"/>
      </dsp:txXfrm>
    </dsp:sp>
    <dsp:sp modelId="{D5B8E6BB-C509-4BF1-BDE7-5010055723BE}">
      <dsp:nvSpPr>
        <dsp:cNvPr id="0" name=""/>
        <dsp:cNvSpPr/>
      </dsp:nvSpPr>
      <dsp:spPr>
        <a:xfrm>
          <a:off x="500720" y="3322498"/>
          <a:ext cx="651625" cy="65162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6699">
              <a:hueOff val="-6399995"/>
              <a:satOff val="0"/>
              <a:lumOff val="-2000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8E18EF-4D96-4FF3-8DAC-D54DEE61407B}">
      <dsp:nvSpPr>
        <dsp:cNvPr id="0" name=""/>
        <dsp:cNvSpPr/>
      </dsp:nvSpPr>
      <dsp:spPr>
        <a:xfrm>
          <a:off x="397727" y="4169512"/>
          <a:ext cx="7893142" cy="521300"/>
        </a:xfrm>
        <a:prstGeom prst="rect">
          <a:avLst/>
        </a:prstGeom>
        <a:solidFill>
          <a:srgbClr val="FF6699">
            <a:hueOff val="-7999993"/>
            <a:satOff val="0"/>
            <a:lumOff val="-2500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3782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FF"/>
              </a:solidFill>
              <a:latin typeface="ALS Wagon"/>
              <a:ea typeface="+mn-ea"/>
              <a:cs typeface="+mn-cs"/>
            </a:rPr>
            <a:t>Ограничить или исключить пищу с высоким содержанием жиров (колбаса, паштеты, масло сливочное, сало, майонез, молочные продукты с высоким содержанием жиров)</a:t>
          </a:r>
          <a:endParaRPr lang="ru-RU" sz="1400" kern="1200" dirty="0">
            <a:solidFill>
              <a:srgbClr val="FFFFFF"/>
            </a:solidFill>
            <a:latin typeface="ALS Wagon"/>
            <a:ea typeface="+mn-ea"/>
            <a:cs typeface="+mn-cs"/>
          </a:endParaRPr>
        </a:p>
      </dsp:txBody>
      <dsp:txXfrm>
        <a:off x="397727" y="4169512"/>
        <a:ext cx="7893142" cy="521300"/>
      </dsp:txXfrm>
    </dsp:sp>
    <dsp:sp modelId="{83293947-E7B8-4DAC-B71E-F6E561FA32B2}">
      <dsp:nvSpPr>
        <dsp:cNvPr id="0" name=""/>
        <dsp:cNvSpPr/>
      </dsp:nvSpPr>
      <dsp:spPr>
        <a:xfrm>
          <a:off x="71914" y="4104349"/>
          <a:ext cx="651625" cy="651625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6699">
              <a:hueOff val="-7999993"/>
              <a:satOff val="0"/>
              <a:lumOff val="-2500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BCB10-2350-46B0-8D84-DBCBB4AA2629}" type="datetimeFigureOut">
              <a:rPr lang="ru-RU" smtClean="0"/>
              <a:t>13.06.2023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FE918-4E69-45C9-9872-9007C9F5A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759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918-4E69-45C9-9872-9007C9F5AC2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451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Существуют критерии</a:t>
            </a:r>
            <a:r>
              <a:rPr lang="ru-RU" baseline="0" dirty="0" smtClean="0"/>
              <a:t> человека, ведущего здоровый образ жизни по ВОЗ.</a:t>
            </a:r>
          </a:p>
          <a:p>
            <a:r>
              <a:rPr lang="ru-RU" baseline="0" dirty="0" smtClean="0"/>
              <a:t>Допускается несоблюдение одного из критериев, кроме курения.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918-4E69-45C9-9872-9007C9F5AC2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54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918-4E69-45C9-9872-9007C9F5AC2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196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918-4E69-45C9-9872-9007C9F5AC2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924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918-4E69-45C9-9872-9007C9F5AC2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119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918-4E69-45C9-9872-9007C9F5AC2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614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918-4E69-45C9-9872-9007C9F5AC2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512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/>
              <a:t>Здесь указаны полезные контакты в области здорового образа жизни и профилактики заболеваний,</a:t>
            </a:r>
            <a:r>
              <a:rPr lang="ru-RU" baseline="0" dirty="0" smtClean="0"/>
              <a:t> возможно они будут вам полезны.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FE918-4E69-45C9-9872-9007C9F5AC2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18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FE918-4E69-45C9-9872-9007C9F5AC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169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0AFC0-AF9D-48EB-8683-63EE8E0537D7}" type="datetime1">
              <a:rPr lang="ru-RU" smtClean="0"/>
              <a:t>13.06.2023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300"/>
            <a:ext cx="1795818" cy="5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63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dar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188" y="1304925"/>
            <a:ext cx="5310289" cy="2131231"/>
          </a:xfrm>
        </p:spPr>
        <p:txBody>
          <a:bodyPr lIns="0" rIns="0" anchor="b">
            <a:noAutofit/>
          </a:bodyPr>
          <a:lstStyle>
            <a:lvl1pPr algn="l">
              <a:lnSpc>
                <a:spcPts val="4400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3602038"/>
            <a:ext cx="5310289" cy="1655762"/>
          </a:xfrm>
        </p:spPr>
        <p:txBody>
          <a:bodyPr lIns="0" rIns="0">
            <a:noAutofit/>
          </a:bodyPr>
          <a:lstStyle>
            <a:lvl1pPr marL="0" indent="0" algn="l">
              <a:lnSpc>
                <a:spcPts val="2600"/>
              </a:lnSpc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54E564-1B8D-4DE3-BFDD-9640DB425109}" type="datetime1">
              <a:rPr lang="ru-RU" smtClean="0"/>
              <a:t>13.06.2023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368478"/>
            <a:ext cx="1795818" cy="51906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671888" y="1005693"/>
            <a:ext cx="4860925" cy="48609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7749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300"/>
            <a:ext cx="3816350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rIns="0">
            <a:noAutofit/>
          </a:bodyPr>
          <a:lstStyle>
            <a:lvl1pPr>
              <a:lnSpc>
                <a:spcPct val="90000"/>
              </a:lnSpc>
              <a:defRPr sz="2100"/>
            </a:lvl1pPr>
            <a:lvl2pPr>
              <a:lnSpc>
                <a:spcPct val="90000"/>
              </a:lnSpc>
              <a:defRPr sz="1800"/>
            </a:lvl2pPr>
            <a:lvl3pPr>
              <a:lnSpc>
                <a:spcPct val="90000"/>
              </a:lnSpc>
              <a:defRPr sz="1600"/>
            </a:lvl3pPr>
            <a:lvl4pPr>
              <a:lnSpc>
                <a:spcPct val="90000"/>
              </a:lnSpc>
              <a:defRPr sz="1400"/>
            </a:lvl4pPr>
            <a:lvl5pPr>
              <a:lnSpc>
                <a:spcPct val="9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28650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6693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726781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6767512" y="4414837"/>
            <a:ext cx="1747838" cy="17478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0CEE-B6CC-4CC9-93ED-F96CC3BD0D0D}" type="datetime1">
              <a:rPr lang="ru-RU" smtClean="0"/>
              <a:t>13.06.2023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575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716463" y="368299"/>
            <a:ext cx="3816350" cy="6489701"/>
          </a:xfrm>
        </p:spPr>
        <p:txBody>
          <a:bodyPr lIns="0" rIns="0"/>
          <a:lstStyle/>
          <a:p>
            <a:endParaRPr lang="ru-RU"/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8650" y="368300"/>
            <a:ext cx="3798888" cy="64897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F745E6-E921-4934-A07D-0230EFD9C517}" type="datetime1">
              <a:rPr lang="ru-RU" smtClean="0"/>
              <a:t>13.06.2023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D3D78F-CD23-4BB7-8FE3-D8D2331CE1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</p:spPr>
        <p:txBody>
          <a:bodyPr lIns="0" rIns="0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904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98888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462" y="1825625"/>
            <a:ext cx="3798887" cy="4351338"/>
          </a:xfrm>
        </p:spPr>
        <p:txBody>
          <a:bodyPr lIns="0" rIns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5240F-19C4-4D2C-B874-A516128B6605}" type="datetime1">
              <a:rPr lang="ru-RU" smtClean="0"/>
              <a:t>13.06.2023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91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702FD-3499-45E3-9027-BE7C8A3819DF}" type="datetime1">
              <a:rPr lang="ru-RU" smtClean="0"/>
              <a:t>13.06.2023</a:t>
            </a:fld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8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B3579-C86A-48F7-87F6-79D73543262E}" type="datetime1">
              <a:rPr lang="ru-RU" smtClean="0"/>
              <a:t>13.06.2023</a:t>
            </a:fld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7BA08-D575-4FDC-A7B2-C25423906C82}" type="datetime1">
              <a:rPr lang="ru-RU" smtClean="0"/>
              <a:t>13.06.2023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9043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2" t="56496" r="6761" b="36811"/>
          <a:stretch/>
        </p:blipFill>
        <p:spPr>
          <a:xfrm>
            <a:off x="609600" y="6165850"/>
            <a:ext cx="7924800" cy="61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9799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3300" y="625184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001BE-1F99-4D38-ABA6-ACCB49D95AF3}" type="datetime1">
              <a:rPr lang="ru-RU" smtClean="0"/>
              <a:t>13.06.2023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368300"/>
            <a:ext cx="352007" cy="429091"/>
          </a:xfrm>
          <a:prstGeom prst="rect">
            <a:avLst/>
          </a:prstGeom>
        </p:spPr>
        <p:txBody>
          <a:bodyPr vert="horz" wrap="none" lIns="0" tIns="36000" rIns="0" bIns="36000" rtlCol="0" anchor="b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3D78F-CD23-4BB7-8FE3-D8D2331CE1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02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2" r:id="rId3"/>
    <p:sldLayoutId id="2147483668" r:id="rId4"/>
    <p:sldLayoutId id="2147483664" r:id="rId5"/>
    <p:sldLayoutId id="2147483666" r:id="rId6"/>
    <p:sldLayoutId id="2147483667" r:id="rId7"/>
    <p:sldLayoutId id="2147483670" r:id="rId8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2800" kern="1200" cap="none" spc="-7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80000"/>
        </a:lnSpc>
        <a:spcBef>
          <a:spcPts val="60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8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0" algn="l" defTabSz="914400" rtl="0" eaLnBrk="1" latinLnBrk="0" hangingPunct="1">
        <a:lnSpc>
          <a:spcPct val="80000"/>
        </a:lnSpc>
        <a:spcBef>
          <a:spcPts val="40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36000" indent="0" algn="l" defTabSz="914400" rtl="0" eaLnBrk="1" latinLnBrk="0" hangingPunct="1">
        <a:lnSpc>
          <a:spcPct val="80000"/>
        </a:lnSpc>
        <a:spcBef>
          <a:spcPts val="3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000" indent="0" algn="l" defTabSz="914400" rtl="0" eaLnBrk="1" latinLnBrk="0" hangingPunct="1">
        <a:lnSpc>
          <a:spcPct val="80000"/>
        </a:lnSpc>
        <a:spcBef>
          <a:spcPts val="20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443" userDrawn="1">
          <p15:clr>
            <a:srgbClr val="F26B43"/>
          </p15:clr>
        </p15:guide>
        <p15:guide id="2" orient="horz" pos="232" userDrawn="1">
          <p15:clr>
            <a:srgbClr val="F26B43"/>
          </p15:clr>
        </p15:guide>
        <p15:guide id="3" orient="horz" pos="82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  <p15:guide id="6" pos="5375" userDrawn="1">
          <p15:clr>
            <a:srgbClr val="F26B43"/>
          </p15:clr>
        </p15:guide>
        <p15:guide id="7" orient="horz" pos="1139" userDrawn="1">
          <p15:clr>
            <a:srgbClr val="F26B43"/>
          </p15:clr>
        </p15:guide>
        <p15:guide id="8" pos="385" userDrawn="1">
          <p15:clr>
            <a:srgbClr val="F26B43"/>
          </p15:clr>
        </p15:guide>
        <p15:guide id="9" pos="317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pos="4082" userDrawn="1">
          <p15:clr>
            <a:srgbClr val="F26B43"/>
          </p15:clr>
        </p15:guide>
        <p15:guide id="12" pos="2789" userDrawn="1">
          <p15:clr>
            <a:srgbClr val="F26B43"/>
          </p15:clr>
        </p15:guide>
        <p15:guide id="13" pos="2980" userDrawn="1">
          <p15:clr>
            <a:srgbClr val="F26B43"/>
          </p15:clr>
        </p15:guide>
        <p15:guide id="14" pos="4263" userDrawn="1">
          <p15:clr>
            <a:srgbClr val="F26B43"/>
          </p15:clr>
        </p15:guide>
        <p15:guide id="15" pos="1678" userDrawn="1">
          <p15:clr>
            <a:srgbClr val="F26B43"/>
          </p15:clr>
        </p15:guide>
        <p15:guide id="16" pos="1497" userDrawn="1">
          <p15:clr>
            <a:srgbClr val="F26B43"/>
          </p15:clr>
        </p15:guide>
        <p15:guide id="17" pos="4740" userDrawn="1">
          <p15:clr>
            <a:srgbClr val="F26B43"/>
          </p15:clr>
        </p15:guide>
        <p15:guide id="18" pos="4921" userDrawn="1">
          <p15:clr>
            <a:srgbClr val="F26B43"/>
          </p15:clr>
        </p15:guide>
        <p15:guide id="19" pos="3628" userDrawn="1">
          <p15:clr>
            <a:srgbClr val="F26B43"/>
          </p15:clr>
        </p15:guide>
        <p15:guide id="20" pos="3447" userDrawn="1">
          <p15:clr>
            <a:srgbClr val="F26B43"/>
          </p15:clr>
        </p15:guide>
        <p15:guide id="21" pos="2336" userDrawn="1">
          <p15:clr>
            <a:srgbClr val="F26B43"/>
          </p15:clr>
        </p15:guide>
        <p15:guide id="22" pos="2154" userDrawn="1">
          <p15:clr>
            <a:srgbClr val="F26B43"/>
          </p15:clr>
        </p15:guide>
        <p15:guide id="23" pos="1043" userDrawn="1">
          <p15:clr>
            <a:srgbClr val="F26B43"/>
          </p15:clr>
        </p15:guide>
        <p15:guide id="24" pos="86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dzdorovperm.r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6.png"/><Relationship Id="rId4" Type="http://schemas.openxmlformats.org/officeDocument/2006/relationships/hyperlink" Target="mailto:medprof2004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088" y="1523511"/>
            <a:ext cx="7735824" cy="2370880"/>
          </a:xfr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3600" b="1" dirty="0" smtClean="0"/>
              <a:t>Правильное питание.</a:t>
            </a:r>
            <a:br>
              <a:rPr lang="ru-RU" sz="3600" b="1" dirty="0" smtClean="0"/>
            </a:br>
            <a:r>
              <a:rPr lang="ru-RU" sz="3600" b="1" dirty="0" smtClean="0"/>
              <a:t>Профилактика сахарного диабета</a:t>
            </a:r>
            <a:endParaRPr lang="ru-RU" sz="2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388" y="3986107"/>
            <a:ext cx="7507224" cy="1316736"/>
          </a:xfrm>
        </p:spPr>
        <p:txBody>
          <a:bodyPr/>
          <a:lstStyle/>
          <a:p>
            <a:pPr algn="ctr">
              <a:lnSpc>
                <a:spcPts val="2160"/>
              </a:lnSpc>
            </a:pPr>
            <a:r>
              <a:rPr lang="ru-RU" sz="1800" dirty="0" smtClean="0"/>
              <a:t>ГБУЗ </a:t>
            </a:r>
            <a:r>
              <a:rPr lang="ru-RU" sz="1800" dirty="0"/>
              <a:t>ПК «Центр общественного здоровья </a:t>
            </a:r>
          </a:p>
          <a:p>
            <a:pPr algn="ctr">
              <a:lnSpc>
                <a:spcPts val="2160"/>
              </a:lnSpc>
            </a:pPr>
            <a:r>
              <a:rPr lang="ru-RU" sz="1800" dirty="0"/>
              <a:t>и медицинской профилактики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576072" y="858063"/>
            <a:ext cx="2688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>
                <a:latin typeface="+mj-lt"/>
              </a:rPr>
              <a:t>и Медицинской профилактики</a:t>
            </a:r>
          </a:p>
          <a:p>
            <a:r>
              <a:rPr lang="ru-RU" sz="600" b="1" dirty="0">
                <a:latin typeface="+mj-lt"/>
              </a:rPr>
              <a:t>Пермский край</a:t>
            </a:r>
          </a:p>
        </p:txBody>
      </p:sp>
    </p:spTree>
    <p:extLst>
      <p:ext uri="{BB962C8B-B14F-4D97-AF65-F5344CB8AC3E}">
        <p14:creationId xmlns:p14="http://schemas.microsoft.com/office/powerpoint/2010/main" val="409214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Питание при диагнозе сахарный диабет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10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875189"/>
              </p:ext>
            </p:extLst>
          </p:nvPr>
        </p:nvGraphicFramePr>
        <p:xfrm>
          <a:off x="421616" y="1000664"/>
          <a:ext cx="8360075" cy="495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84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9C74A-6A0B-4188-BC95-E57197F70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8812"/>
            <a:ext cx="7886700" cy="647245"/>
          </a:xfrm>
        </p:spPr>
        <p:txBody>
          <a:bodyPr/>
          <a:lstStyle/>
          <a:p>
            <a:r>
              <a:rPr lang="ru-RU" dirty="0" smtClean="0"/>
              <a:t>Электронные сервисы</a:t>
            </a:r>
            <a:r>
              <a:rPr lang="ru-RU" dirty="0"/>
              <a:t> </a:t>
            </a:r>
            <a:r>
              <a:rPr lang="ru-RU" dirty="0" smtClean="0"/>
              <a:t>с достоверной информацией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BABC50C-E9BF-47E5-AA4E-C5DEB2A0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F5F3C-4409-4F58-9DC5-6E6A6ADE8D8B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46540760"/>
              </p:ext>
            </p:extLst>
          </p:nvPr>
        </p:nvGraphicFramePr>
        <p:xfrm>
          <a:off x="742950" y="1103811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49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9" y="1304925"/>
            <a:ext cx="3485324" cy="2131231"/>
          </a:xfrm>
        </p:spPr>
        <p:txBody>
          <a:bodyPr/>
          <a:lstStyle/>
          <a:p>
            <a:r>
              <a:rPr lang="ru-RU" dirty="0"/>
              <a:t>Спасибо за внимание</a:t>
            </a:r>
            <a:r>
              <a:rPr lang="en-US" dirty="0"/>
              <a:t>!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www.budzdorovperm.ru</a:t>
            </a:r>
            <a:endParaRPr lang="ru-RU" dirty="0"/>
          </a:p>
          <a:p>
            <a:r>
              <a:rPr lang="ru-RU" dirty="0"/>
              <a:t>Эл. почта </a:t>
            </a:r>
            <a:endParaRPr lang="en-US" dirty="0"/>
          </a:p>
          <a:p>
            <a:r>
              <a:rPr lang="en-US" dirty="0">
                <a:hlinkClick r:id="rId4"/>
              </a:rPr>
              <a:t>medprof2004@mail.ru</a:t>
            </a:r>
            <a:r>
              <a:rPr lang="en-US" dirty="0"/>
              <a:t> </a:t>
            </a:r>
          </a:p>
          <a:p>
            <a:r>
              <a:rPr lang="ru-RU" dirty="0"/>
              <a:t>+7(342)236-47-47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6072" y="858063"/>
            <a:ext cx="2688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и Медицинской профилактики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000033"/>
                </a:solidFill>
                <a:effectLst/>
                <a:uLnTx/>
                <a:uFillTx/>
                <a:latin typeface="ALS Wagon Medium"/>
                <a:ea typeface="+mn-ea"/>
                <a:cs typeface="+mn-cs"/>
              </a:rPr>
              <a:t>Пермский край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A38415-ED11-4625-881D-64F97BE8AB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85" b="90856" l="21765" r="757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65" r="19765"/>
          <a:stretch>
            <a:fillRect/>
          </a:stretch>
        </p:blipFill>
        <p:spPr>
          <a:xfrm>
            <a:off x="3763328" y="996562"/>
            <a:ext cx="4860925" cy="4860925"/>
          </a:xfrm>
        </p:spPr>
      </p:pic>
    </p:spTree>
    <p:extLst>
      <p:ext uri="{BB962C8B-B14F-4D97-AF65-F5344CB8AC3E}">
        <p14:creationId xmlns:p14="http://schemas.microsoft.com/office/powerpoint/2010/main" val="4142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здоровье?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2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25821851"/>
              </p:ext>
            </p:extLst>
          </p:nvPr>
        </p:nvGraphicFramePr>
        <p:xfrm>
          <a:off x="736599" y="960398"/>
          <a:ext cx="7857067" cy="4937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20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4ECEC11-6195-42BE-9172-835440738A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25487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  <a:cs typeface="Times New Roman" pitchFamily="18" charset="0"/>
              </a:rPr>
              <a:t>     </a:t>
            </a:r>
            <a:r>
              <a:rPr lang="ru-RU" dirty="0">
                <a:cs typeface="Times New Roman" pitchFamily="18" charset="0"/>
              </a:rPr>
              <a:t>Критерии человека, ведущего ЗОЖ</a:t>
            </a:r>
          </a:p>
        </p:txBody>
      </p:sp>
      <p:graphicFrame>
        <p:nvGraphicFramePr>
          <p:cNvPr id="27" name="Содержимое 2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97652127"/>
              </p:ext>
            </p:extLst>
          </p:nvPr>
        </p:nvGraphicFramePr>
        <p:xfrm>
          <a:off x="558800" y="908844"/>
          <a:ext cx="4734226" cy="50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5702231" y="735081"/>
          <a:ext cx="3097212" cy="4679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36393" y="5567697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*Росстат,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40560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Правильное питание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30099176"/>
              </p:ext>
            </p:extLst>
          </p:nvPr>
        </p:nvGraphicFramePr>
        <p:xfrm>
          <a:off x="389468" y="1052736"/>
          <a:ext cx="8263466" cy="4856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72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Физическая активность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D3D78F-CD23-4BB7-8FE3-D8D2331CE12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33">
                    <a:tint val="75000"/>
                  </a:srgbClr>
                </a:solidFill>
                <a:effectLst/>
                <a:uLnTx/>
                <a:uFillTx/>
                <a:latin typeface="ALS Wagon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000033">
                  <a:tint val="75000"/>
                </a:srgbClr>
              </a:solidFill>
              <a:effectLst/>
              <a:uLnTx/>
              <a:uFillTx/>
              <a:latin typeface="ALS Wagon"/>
              <a:ea typeface="+mn-ea"/>
              <a:cs typeface="+mn-cs"/>
            </a:endParaRPr>
          </a:p>
        </p:txBody>
      </p:sp>
      <p:sp>
        <p:nvSpPr>
          <p:cNvPr id="4" name="Прямоугольник: скругленные углы 1">
            <a:extLst>
              <a:ext uri="{FF2B5EF4-FFF2-40B4-BE49-F238E27FC236}">
                <a16:creationId xmlns:a16="http://schemas.microsoft.com/office/drawing/2014/main" id="{D998BED7-8D25-48AC-AEA6-E8082206966F}"/>
              </a:ext>
            </a:extLst>
          </p:cNvPr>
          <p:cNvSpPr/>
          <p:nvPr/>
        </p:nvSpPr>
        <p:spPr>
          <a:xfrm>
            <a:off x="431540" y="859968"/>
            <a:ext cx="8280920" cy="170493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00ADD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ea typeface="+mn-ea"/>
                <a:cs typeface="+mn-cs"/>
              </a:rPr>
              <a:t>Физическая активность –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любое движение тела, производимое скелетными мышцами, которое приводит к расходу энергии сверх уровня состояния покоя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ABAFDF-463E-4A7D-AE47-064D3D357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780928"/>
            <a:ext cx="6030543" cy="339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8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Сахарный диабет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75603156"/>
              </p:ext>
            </p:extLst>
          </p:nvPr>
        </p:nvGraphicFramePr>
        <p:xfrm>
          <a:off x="628650" y="870163"/>
          <a:ext cx="7886700" cy="524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04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Факторы риска развития сахарного диабета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1FBFBB7-A08F-4498-92BD-CED1A00D99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9328094"/>
              </p:ext>
            </p:extLst>
          </p:nvPr>
        </p:nvGraphicFramePr>
        <p:xfrm>
          <a:off x="367748" y="985654"/>
          <a:ext cx="8408504" cy="4792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94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522514" y="113809"/>
            <a:ext cx="7908280" cy="1143000"/>
          </a:xfrm>
        </p:spPr>
        <p:txBody>
          <a:bodyPr>
            <a:noAutofit/>
          </a:bodyPr>
          <a:lstStyle/>
          <a:p>
            <a:r>
              <a:rPr lang="ru-RU" dirty="0">
                <a:cs typeface="Times New Roman" pitchFamily="18" charset="0"/>
              </a:rPr>
              <a:t>Раннее выявление хронических неинфекционных заболеваний, факторов риска их развития </a:t>
            </a: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644052" y="1095979"/>
          <a:ext cx="7977434" cy="3296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49770232"/>
              </p:ext>
            </p:extLst>
          </p:nvPr>
        </p:nvGraphicFramePr>
        <p:xfrm>
          <a:off x="653143" y="4555672"/>
          <a:ext cx="7576458" cy="1453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05424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по профилактике сахарного диабета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3D78F-CD23-4BB7-8FE3-D8D2331CE12C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35045318"/>
              </p:ext>
            </p:extLst>
          </p:nvPr>
        </p:nvGraphicFramePr>
        <p:xfrm>
          <a:off x="260250" y="1156112"/>
          <a:ext cx="8732520" cy="4809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047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ZZ-colors">
      <a:dk1>
        <a:srgbClr val="000033"/>
      </a:dk1>
      <a:lt1>
        <a:srgbClr val="FFFFFF"/>
      </a:lt1>
      <a:dk2>
        <a:srgbClr val="0066CC"/>
      </a:dk2>
      <a:lt2>
        <a:srgbClr val="F2F2F2"/>
      </a:lt2>
      <a:accent1>
        <a:srgbClr val="FF0066"/>
      </a:accent1>
      <a:accent2>
        <a:srgbClr val="FF6600"/>
      </a:accent2>
      <a:accent3>
        <a:srgbClr val="FFCC00"/>
      </a:accent3>
      <a:accent4>
        <a:srgbClr val="FF6699"/>
      </a:accent4>
      <a:accent5>
        <a:srgbClr val="00CCCC"/>
      </a:accent5>
      <a:accent6>
        <a:srgbClr val="99CC00"/>
      </a:accent6>
      <a:hlink>
        <a:srgbClr val="0066CC"/>
      </a:hlink>
      <a:folHlink>
        <a:srgbClr val="9933CC"/>
      </a:folHlink>
    </a:clrScheme>
    <a:fontScheme name="OZZ-fonts">
      <a:majorFont>
        <a:latin typeface="ALS Wagon Medium"/>
        <a:ea typeface=""/>
        <a:cs typeface=""/>
      </a:majorFont>
      <a:minorFont>
        <a:latin typeface="ALS Wago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3941</TotalTime>
  <Words>696</Words>
  <Application>Microsoft Office PowerPoint</Application>
  <PresentationFormat>Экран (4:3)</PresentationFormat>
  <Paragraphs>110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ALS Wagon</vt:lpstr>
      <vt:lpstr>ALS Wagon Medium</vt:lpstr>
      <vt:lpstr>Arial</vt:lpstr>
      <vt:lpstr>Calibri</vt:lpstr>
      <vt:lpstr>Times New Roman</vt:lpstr>
      <vt:lpstr>Office Theme</vt:lpstr>
      <vt:lpstr>Правильное питание. Профилактика сахарного диабета</vt:lpstr>
      <vt:lpstr>Что такое здоровье?</vt:lpstr>
      <vt:lpstr>     Критерии человека, ведущего ЗОЖ</vt:lpstr>
      <vt:lpstr>Правильное питание</vt:lpstr>
      <vt:lpstr>Физическая активность</vt:lpstr>
      <vt:lpstr>Сахарный диабет</vt:lpstr>
      <vt:lpstr>Факторы риска развития сахарного диабета</vt:lpstr>
      <vt:lpstr>Раннее выявление хронических неинфекционных заболеваний, факторов риска их развития </vt:lpstr>
      <vt:lpstr>Рекомендации по профилактике сахарного диабета</vt:lpstr>
      <vt:lpstr>Питание при диагнозе сахарный диабет</vt:lpstr>
      <vt:lpstr>Электронные сервисы с достоверной информацией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Yaroslav Bondarenko</dc:creator>
  <cp:lastModifiedBy>USER</cp:lastModifiedBy>
  <cp:revision>263</cp:revision>
  <cp:lastPrinted>2020-11-12T04:59:54Z</cp:lastPrinted>
  <dcterms:created xsi:type="dcterms:W3CDTF">2019-12-19T10:26:28Z</dcterms:created>
  <dcterms:modified xsi:type="dcterms:W3CDTF">2023-06-13T04:34:37Z</dcterms:modified>
</cp:coreProperties>
</file>